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336" r:id="rId3"/>
    <p:sldId id="337" r:id="rId4"/>
    <p:sldId id="338" r:id="rId5"/>
    <p:sldId id="339" r:id="rId6"/>
    <p:sldId id="340" r:id="rId7"/>
    <p:sldId id="341" r:id="rId8"/>
    <p:sldId id="342" r:id="rId9"/>
    <p:sldId id="343" r:id="rId10"/>
    <p:sldId id="344" r:id="rId11"/>
    <p:sldId id="345" r:id="rId12"/>
    <p:sldId id="346" r:id="rId13"/>
    <p:sldId id="347" r:id="rId14"/>
    <p:sldId id="348" r:id="rId15"/>
    <p:sldId id="349" r:id="rId16"/>
    <p:sldId id="350" r:id="rId17"/>
    <p:sldId id="351" r:id="rId18"/>
    <p:sldId id="352" r:id="rId19"/>
    <p:sldId id="264" r:id="rId20"/>
    <p:sldId id="277" r:id="rId21"/>
    <p:sldId id="278" r:id="rId22"/>
    <p:sldId id="279" r:id="rId23"/>
    <p:sldId id="280" r:id="rId24"/>
    <p:sldId id="281" r:id="rId25"/>
    <p:sldId id="269" r:id="rId26"/>
    <p:sldId id="282" r:id="rId27"/>
    <p:sldId id="283" r:id="rId28"/>
    <p:sldId id="284" r:id="rId29"/>
    <p:sldId id="286" r:id="rId30"/>
    <p:sldId id="287" r:id="rId31"/>
    <p:sldId id="288" r:id="rId32"/>
    <p:sldId id="290" r:id="rId33"/>
    <p:sldId id="291" r:id="rId34"/>
    <p:sldId id="292" r:id="rId35"/>
    <p:sldId id="293" r:id="rId36"/>
    <p:sldId id="294" r:id="rId37"/>
    <p:sldId id="295" r:id="rId38"/>
    <p:sldId id="296" r:id="rId39"/>
    <p:sldId id="297" r:id="rId40"/>
    <p:sldId id="299" r:id="rId41"/>
    <p:sldId id="300"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319" r:id="rId60"/>
    <p:sldId id="320" r:id="rId61"/>
    <p:sldId id="322" r:id="rId62"/>
    <p:sldId id="323" r:id="rId63"/>
    <p:sldId id="324" r:id="rId64"/>
    <p:sldId id="325" r:id="rId65"/>
    <p:sldId id="326" r:id="rId66"/>
    <p:sldId id="327" r:id="rId67"/>
    <p:sldId id="328" r:id="rId68"/>
    <p:sldId id="329" r:id="rId69"/>
    <p:sldId id="330" r:id="rId70"/>
    <p:sldId id="331" r:id="rId71"/>
    <p:sldId id="332" r:id="rId72"/>
    <p:sldId id="333" r:id="rId73"/>
    <p:sldId id="335" r:id="rId74"/>
  </p:sldIdLst>
  <p:sldSz cx="12192000" cy="6858000"/>
  <p:notesSz cx="6858000" cy="9144000"/>
  <p:defaultTextStyle>
    <a:defPPr>
      <a:defRPr lang="es-P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ortada" id="{6A91C0CA-2EBF-46D8-B56C-54065F01E6FB}">
          <p14:sldIdLst>
            <p14:sldId id="276"/>
          </p14:sldIdLst>
        </p14:section>
        <p14:section name="Johana" id="{5FAF56F3-200D-47FC-A055-CE7C2ACC6480}">
          <p14:sldIdLst>
            <p14:sldId id="336"/>
            <p14:sldId id="337"/>
            <p14:sldId id="338"/>
            <p14:sldId id="339"/>
            <p14:sldId id="340"/>
            <p14:sldId id="341"/>
            <p14:sldId id="342"/>
            <p14:sldId id="343"/>
            <p14:sldId id="344"/>
            <p14:sldId id="345"/>
            <p14:sldId id="346"/>
            <p14:sldId id="347"/>
            <p14:sldId id="348"/>
            <p14:sldId id="349"/>
            <p14:sldId id="350"/>
            <p14:sldId id="351"/>
          </p14:sldIdLst>
        </p14:section>
        <p14:section name="Lucas" id="{6174C4EA-D0B2-4CAF-A0E3-DF5E290B2CDA}">
          <p14:sldIdLst>
            <p14:sldId id="352"/>
            <p14:sldId id="264"/>
            <p14:sldId id="277"/>
            <p14:sldId id="278"/>
            <p14:sldId id="279"/>
            <p14:sldId id="280"/>
            <p14:sldId id="281"/>
            <p14:sldId id="269"/>
            <p14:sldId id="282"/>
            <p14:sldId id="283"/>
            <p14:sldId id="284"/>
            <p14:sldId id="286"/>
            <p14:sldId id="287"/>
            <p14:sldId id="288"/>
            <p14:sldId id="290"/>
            <p14:sldId id="291"/>
            <p14:sldId id="292"/>
            <p14:sldId id="293"/>
            <p14:sldId id="294"/>
            <p14:sldId id="295"/>
            <p14:sldId id="296"/>
            <p14:sldId id="297"/>
            <p14:sldId id="299"/>
            <p14:sldId id="300"/>
            <p14:sldId id="302"/>
            <p14:sldId id="303"/>
            <p14:sldId id="304"/>
            <p14:sldId id="305"/>
            <p14:sldId id="306"/>
            <p14:sldId id="307"/>
            <p14:sldId id="308"/>
            <p14:sldId id="309"/>
            <p14:sldId id="310"/>
            <p14:sldId id="311"/>
            <p14:sldId id="312"/>
            <p14:sldId id="313"/>
            <p14:sldId id="314"/>
            <p14:sldId id="315"/>
            <p14:sldId id="316"/>
            <p14:sldId id="317"/>
            <p14:sldId id="318"/>
            <p14:sldId id="319"/>
            <p14:sldId id="320"/>
            <p14:sldId id="322"/>
            <p14:sldId id="323"/>
            <p14:sldId id="324"/>
            <p14:sldId id="325"/>
            <p14:sldId id="326"/>
            <p14:sldId id="327"/>
            <p14:sldId id="328"/>
            <p14:sldId id="329"/>
            <p14:sldId id="330"/>
            <p14:sldId id="331"/>
            <p14:sldId id="332"/>
            <p14:sldId id="333"/>
            <p14:sldId id="335"/>
          </p14:sldIdLst>
        </p14:section>
      </p14:sectionLst>
    </p:ext>
    <p:ext uri="{EFAFB233-063F-42B5-8137-9DF3F51BA10A}">
      <p15:sldGuideLst xmlns:p15="http://schemas.microsoft.com/office/powerpoint/2012/main">
        <p15:guide id="1" orient="horz" pos="2228"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BDBDBF"/>
    <a:srgbClr val="F8BFD8"/>
    <a:srgbClr val="CC935C"/>
    <a:srgbClr val="009DE0"/>
    <a:srgbClr val="A10F0D"/>
    <a:srgbClr val="FCEA1B"/>
    <a:srgbClr val="9DC3E6"/>
    <a:srgbClr val="FFFFFF"/>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792" autoAdjust="0"/>
  </p:normalViewPr>
  <p:slideViewPr>
    <p:cSldViewPr snapToGrid="0">
      <p:cViewPr varScale="1">
        <p:scale>
          <a:sx n="62" d="100"/>
          <a:sy n="62" d="100"/>
        </p:scale>
        <p:origin x="828" y="56"/>
      </p:cViewPr>
      <p:guideLst>
        <p:guide orient="horz" pos="2228"/>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2.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184784-1EAD-484C-9397-04FEC21E7575}"/>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PY"/>
          </a:p>
        </p:txBody>
      </p:sp>
      <p:sp>
        <p:nvSpPr>
          <p:cNvPr id="3" name="Subtítulo 2">
            <a:extLst>
              <a:ext uri="{FF2B5EF4-FFF2-40B4-BE49-F238E27FC236}">
                <a16:creationId xmlns:a16="http://schemas.microsoft.com/office/drawing/2014/main" id="{AD569DCB-12A5-4EB3-9B18-E71E62B006BB}"/>
              </a:ext>
            </a:extLst>
          </p:cNvPr>
          <p:cNvSpPr>
            <a:spLocks noGrp="1"/>
          </p:cNvSpPr>
          <p:nvPr>
            <p:ph type="subTitle" idx="1"/>
          </p:nvPr>
        </p:nvSpPr>
        <p:spPr>
          <a:xfrm>
            <a:off x="1524000" y="3602038"/>
            <a:ext cx="9144000" cy="1655762"/>
          </a:xfrm>
        </p:spPr>
        <p:txBody>
          <a:bodyPr/>
          <a:lstStyle>
            <a:lvl1pPr marL="0" indent="0" algn="ctr">
              <a:buNone/>
              <a:defRPr sz="2400"/>
            </a:lvl1pPr>
            <a:lvl2pPr marL="457212" indent="0" algn="ctr">
              <a:buNone/>
              <a:defRPr sz="2000"/>
            </a:lvl2pPr>
            <a:lvl3pPr marL="914423" indent="0" algn="ctr">
              <a:buNone/>
              <a:defRPr sz="1800"/>
            </a:lvl3pPr>
            <a:lvl4pPr marL="1371634" indent="0" algn="ctr">
              <a:buNone/>
              <a:defRPr sz="1600"/>
            </a:lvl4pPr>
            <a:lvl5pPr marL="1828846" indent="0" algn="ctr">
              <a:buNone/>
              <a:defRPr sz="1600"/>
            </a:lvl5pPr>
            <a:lvl6pPr marL="2286057" indent="0" algn="ctr">
              <a:buNone/>
              <a:defRPr sz="1600"/>
            </a:lvl6pPr>
            <a:lvl7pPr marL="2743268" indent="0" algn="ctr">
              <a:buNone/>
              <a:defRPr sz="1600"/>
            </a:lvl7pPr>
            <a:lvl8pPr marL="3200480" indent="0" algn="ctr">
              <a:buNone/>
              <a:defRPr sz="1600"/>
            </a:lvl8pPr>
            <a:lvl9pPr marL="3657692" indent="0" algn="ctr">
              <a:buNone/>
              <a:defRPr sz="1600"/>
            </a:lvl9pPr>
          </a:lstStyle>
          <a:p>
            <a:r>
              <a:rPr lang="es-ES"/>
              <a:t>Haga clic para modificar el estilo de subtítulo del patrón</a:t>
            </a:r>
            <a:endParaRPr lang="es-PY"/>
          </a:p>
        </p:txBody>
      </p:sp>
      <p:sp>
        <p:nvSpPr>
          <p:cNvPr id="4" name="Marcador de fecha 3">
            <a:extLst>
              <a:ext uri="{FF2B5EF4-FFF2-40B4-BE49-F238E27FC236}">
                <a16:creationId xmlns:a16="http://schemas.microsoft.com/office/drawing/2014/main" id="{C9F46D84-0AA7-4B54-A94A-D70912769DF9}"/>
              </a:ext>
            </a:extLst>
          </p:cNvPr>
          <p:cNvSpPr>
            <a:spLocks noGrp="1"/>
          </p:cNvSpPr>
          <p:nvPr>
            <p:ph type="dt" sz="half" idx="10"/>
          </p:nvPr>
        </p:nvSpPr>
        <p:spPr/>
        <p:txBody>
          <a:bodyPr/>
          <a:lstStyle/>
          <a:p>
            <a:fld id="{714EDF94-FF3C-4BAA-84EE-3B795ECF94C4}" type="datetimeFigureOut">
              <a:rPr lang="es-PY" smtClean="0"/>
              <a:t>29/10/2022</a:t>
            </a:fld>
            <a:endParaRPr lang="es-PY"/>
          </a:p>
        </p:txBody>
      </p:sp>
      <p:sp>
        <p:nvSpPr>
          <p:cNvPr id="5" name="Marcador de pie de página 4">
            <a:extLst>
              <a:ext uri="{FF2B5EF4-FFF2-40B4-BE49-F238E27FC236}">
                <a16:creationId xmlns:a16="http://schemas.microsoft.com/office/drawing/2014/main" id="{44D38305-025B-413F-AF2D-AB155E2BFF77}"/>
              </a:ext>
            </a:extLst>
          </p:cNvPr>
          <p:cNvSpPr>
            <a:spLocks noGrp="1"/>
          </p:cNvSpPr>
          <p:nvPr>
            <p:ph type="ftr" sz="quarter" idx="11"/>
          </p:nvPr>
        </p:nvSpPr>
        <p:spPr/>
        <p:txBody>
          <a:bodyPr/>
          <a:lstStyle/>
          <a:p>
            <a:endParaRPr lang="es-PY"/>
          </a:p>
        </p:txBody>
      </p:sp>
      <p:sp>
        <p:nvSpPr>
          <p:cNvPr id="6" name="Marcador de número de diapositiva 5">
            <a:extLst>
              <a:ext uri="{FF2B5EF4-FFF2-40B4-BE49-F238E27FC236}">
                <a16:creationId xmlns:a16="http://schemas.microsoft.com/office/drawing/2014/main" id="{8524802F-47E2-47DF-B54A-CC562DA7CF0D}"/>
              </a:ext>
            </a:extLst>
          </p:cNvPr>
          <p:cNvSpPr>
            <a:spLocks noGrp="1"/>
          </p:cNvSpPr>
          <p:nvPr>
            <p:ph type="sldNum" sz="quarter" idx="12"/>
          </p:nvPr>
        </p:nvSpPr>
        <p:spPr/>
        <p:txBody>
          <a:bodyPr/>
          <a:lstStyle/>
          <a:p>
            <a:fld id="{C9CEB27C-F2B7-4C1F-AF81-534E6D546394}" type="slidenum">
              <a:rPr lang="es-PY" smtClean="0"/>
              <a:t>‹Nº›</a:t>
            </a:fld>
            <a:endParaRPr lang="es-PY"/>
          </a:p>
        </p:txBody>
      </p:sp>
    </p:spTree>
    <p:extLst>
      <p:ext uri="{BB962C8B-B14F-4D97-AF65-F5344CB8AC3E}">
        <p14:creationId xmlns:p14="http://schemas.microsoft.com/office/powerpoint/2010/main" val="374647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3C7771-AA55-492D-97C0-8E17A020C7FB}"/>
              </a:ext>
            </a:extLst>
          </p:cNvPr>
          <p:cNvSpPr>
            <a:spLocks noGrp="1"/>
          </p:cNvSpPr>
          <p:nvPr>
            <p:ph type="title"/>
          </p:nvPr>
        </p:nvSpPr>
        <p:spPr/>
        <p:txBody>
          <a:bodyPr/>
          <a:lstStyle/>
          <a:p>
            <a:r>
              <a:rPr lang="es-ES"/>
              <a:t>Haga clic para modificar el estilo de título del patrón</a:t>
            </a:r>
            <a:endParaRPr lang="es-PY"/>
          </a:p>
        </p:txBody>
      </p:sp>
      <p:sp>
        <p:nvSpPr>
          <p:cNvPr id="3" name="Marcador de contenido 2">
            <a:extLst>
              <a:ext uri="{FF2B5EF4-FFF2-40B4-BE49-F238E27FC236}">
                <a16:creationId xmlns:a16="http://schemas.microsoft.com/office/drawing/2014/main" id="{FA6C9921-0471-4361-8113-A2A5816E34B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Y"/>
          </a:p>
        </p:txBody>
      </p:sp>
      <p:sp>
        <p:nvSpPr>
          <p:cNvPr id="4" name="Marcador de fecha 3">
            <a:extLst>
              <a:ext uri="{FF2B5EF4-FFF2-40B4-BE49-F238E27FC236}">
                <a16:creationId xmlns:a16="http://schemas.microsoft.com/office/drawing/2014/main" id="{82430C7A-5543-423A-B5F0-2AD0E254253D}"/>
              </a:ext>
            </a:extLst>
          </p:cNvPr>
          <p:cNvSpPr>
            <a:spLocks noGrp="1"/>
          </p:cNvSpPr>
          <p:nvPr>
            <p:ph type="dt" sz="half" idx="10"/>
          </p:nvPr>
        </p:nvSpPr>
        <p:spPr/>
        <p:txBody>
          <a:bodyPr/>
          <a:lstStyle/>
          <a:p>
            <a:fld id="{714EDF94-FF3C-4BAA-84EE-3B795ECF94C4}" type="datetimeFigureOut">
              <a:rPr lang="es-PY" smtClean="0"/>
              <a:t>29/10/2022</a:t>
            </a:fld>
            <a:endParaRPr lang="es-PY"/>
          </a:p>
        </p:txBody>
      </p:sp>
      <p:sp>
        <p:nvSpPr>
          <p:cNvPr id="5" name="Marcador de pie de página 4">
            <a:extLst>
              <a:ext uri="{FF2B5EF4-FFF2-40B4-BE49-F238E27FC236}">
                <a16:creationId xmlns:a16="http://schemas.microsoft.com/office/drawing/2014/main" id="{9C79B649-DED5-43C9-9B2E-96ACC1B3B6F3}"/>
              </a:ext>
            </a:extLst>
          </p:cNvPr>
          <p:cNvSpPr>
            <a:spLocks noGrp="1"/>
          </p:cNvSpPr>
          <p:nvPr>
            <p:ph type="ftr" sz="quarter" idx="11"/>
          </p:nvPr>
        </p:nvSpPr>
        <p:spPr/>
        <p:txBody>
          <a:bodyPr/>
          <a:lstStyle/>
          <a:p>
            <a:endParaRPr lang="es-PY"/>
          </a:p>
        </p:txBody>
      </p:sp>
      <p:sp>
        <p:nvSpPr>
          <p:cNvPr id="6" name="Marcador de número de diapositiva 5">
            <a:extLst>
              <a:ext uri="{FF2B5EF4-FFF2-40B4-BE49-F238E27FC236}">
                <a16:creationId xmlns:a16="http://schemas.microsoft.com/office/drawing/2014/main" id="{4995150C-FCE1-4035-AD07-3610D1409950}"/>
              </a:ext>
            </a:extLst>
          </p:cNvPr>
          <p:cNvSpPr>
            <a:spLocks noGrp="1"/>
          </p:cNvSpPr>
          <p:nvPr>
            <p:ph type="sldNum" sz="quarter" idx="12"/>
          </p:nvPr>
        </p:nvSpPr>
        <p:spPr/>
        <p:txBody>
          <a:bodyPr/>
          <a:lstStyle/>
          <a:p>
            <a:fld id="{C9CEB27C-F2B7-4C1F-AF81-534E6D546394}" type="slidenum">
              <a:rPr lang="es-PY" smtClean="0"/>
              <a:t>‹Nº›</a:t>
            </a:fld>
            <a:endParaRPr lang="es-PY"/>
          </a:p>
        </p:txBody>
      </p:sp>
    </p:spTree>
    <p:extLst>
      <p:ext uri="{BB962C8B-B14F-4D97-AF65-F5344CB8AC3E}">
        <p14:creationId xmlns:p14="http://schemas.microsoft.com/office/powerpoint/2010/main" val="1765349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8F848D-37D7-485F-902E-83C254016715}"/>
              </a:ext>
            </a:extLst>
          </p:cNvPr>
          <p:cNvSpPr>
            <a:spLocks noGrp="1"/>
          </p:cNvSpPr>
          <p:nvPr>
            <p:ph type="title"/>
          </p:nvPr>
        </p:nvSpPr>
        <p:spPr>
          <a:xfrm>
            <a:off x="831853" y="1709738"/>
            <a:ext cx="10515600" cy="2852737"/>
          </a:xfrm>
        </p:spPr>
        <p:txBody>
          <a:bodyPr anchor="b"/>
          <a:lstStyle>
            <a:lvl1pPr>
              <a:defRPr sz="6000"/>
            </a:lvl1pPr>
          </a:lstStyle>
          <a:p>
            <a:r>
              <a:rPr lang="es-ES"/>
              <a:t>Haga clic para modificar el estilo de título del patrón</a:t>
            </a:r>
            <a:endParaRPr lang="es-PY"/>
          </a:p>
        </p:txBody>
      </p:sp>
      <p:sp>
        <p:nvSpPr>
          <p:cNvPr id="3" name="Marcador de texto 2">
            <a:extLst>
              <a:ext uri="{FF2B5EF4-FFF2-40B4-BE49-F238E27FC236}">
                <a16:creationId xmlns:a16="http://schemas.microsoft.com/office/drawing/2014/main" id="{A73EE619-CBDB-4CA2-B4A4-29BD0065A7E4}"/>
              </a:ext>
            </a:extLst>
          </p:cNvPr>
          <p:cNvSpPr>
            <a:spLocks noGrp="1"/>
          </p:cNvSpPr>
          <p:nvPr>
            <p:ph type="body" idx="1"/>
          </p:nvPr>
        </p:nvSpPr>
        <p:spPr>
          <a:xfrm>
            <a:off x="831853" y="4589465"/>
            <a:ext cx="10515600" cy="1500187"/>
          </a:xfrm>
        </p:spPr>
        <p:txBody>
          <a:bodyPr/>
          <a:lstStyle>
            <a:lvl1pPr marL="0" indent="0">
              <a:buNone/>
              <a:defRPr sz="2400">
                <a:solidFill>
                  <a:schemeClr val="tx1">
                    <a:tint val="75000"/>
                  </a:schemeClr>
                </a:solidFill>
              </a:defRPr>
            </a:lvl1pPr>
            <a:lvl2pPr marL="457212" indent="0">
              <a:buNone/>
              <a:defRPr sz="2000">
                <a:solidFill>
                  <a:schemeClr val="tx1">
                    <a:tint val="75000"/>
                  </a:schemeClr>
                </a:solidFill>
              </a:defRPr>
            </a:lvl2pPr>
            <a:lvl3pPr marL="914423" indent="0">
              <a:buNone/>
              <a:defRPr sz="1800">
                <a:solidFill>
                  <a:schemeClr val="tx1">
                    <a:tint val="75000"/>
                  </a:schemeClr>
                </a:solidFill>
              </a:defRPr>
            </a:lvl3pPr>
            <a:lvl4pPr marL="1371634" indent="0">
              <a:buNone/>
              <a:defRPr sz="1600">
                <a:solidFill>
                  <a:schemeClr val="tx1">
                    <a:tint val="75000"/>
                  </a:schemeClr>
                </a:solidFill>
              </a:defRPr>
            </a:lvl4pPr>
            <a:lvl5pPr marL="1828846" indent="0">
              <a:buNone/>
              <a:defRPr sz="1600">
                <a:solidFill>
                  <a:schemeClr val="tx1">
                    <a:tint val="75000"/>
                  </a:schemeClr>
                </a:solidFill>
              </a:defRPr>
            </a:lvl5pPr>
            <a:lvl6pPr marL="2286057" indent="0">
              <a:buNone/>
              <a:defRPr sz="1600">
                <a:solidFill>
                  <a:schemeClr val="tx1">
                    <a:tint val="75000"/>
                  </a:schemeClr>
                </a:solidFill>
              </a:defRPr>
            </a:lvl6pPr>
            <a:lvl7pPr marL="2743268" indent="0">
              <a:buNone/>
              <a:defRPr sz="1600">
                <a:solidFill>
                  <a:schemeClr val="tx1">
                    <a:tint val="75000"/>
                  </a:schemeClr>
                </a:solidFill>
              </a:defRPr>
            </a:lvl7pPr>
            <a:lvl8pPr marL="3200480" indent="0">
              <a:buNone/>
              <a:defRPr sz="1600">
                <a:solidFill>
                  <a:schemeClr val="tx1">
                    <a:tint val="75000"/>
                  </a:schemeClr>
                </a:solidFill>
              </a:defRPr>
            </a:lvl8pPr>
            <a:lvl9pPr marL="3657692"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8D4B6D5-856B-4EDA-B11C-6B61E72AD1F0}"/>
              </a:ext>
            </a:extLst>
          </p:cNvPr>
          <p:cNvSpPr>
            <a:spLocks noGrp="1"/>
          </p:cNvSpPr>
          <p:nvPr>
            <p:ph type="dt" sz="half" idx="10"/>
          </p:nvPr>
        </p:nvSpPr>
        <p:spPr/>
        <p:txBody>
          <a:bodyPr/>
          <a:lstStyle/>
          <a:p>
            <a:fld id="{714EDF94-FF3C-4BAA-84EE-3B795ECF94C4}" type="datetimeFigureOut">
              <a:rPr lang="es-PY" smtClean="0"/>
              <a:t>29/10/2022</a:t>
            </a:fld>
            <a:endParaRPr lang="es-PY"/>
          </a:p>
        </p:txBody>
      </p:sp>
      <p:sp>
        <p:nvSpPr>
          <p:cNvPr id="5" name="Marcador de pie de página 4">
            <a:extLst>
              <a:ext uri="{FF2B5EF4-FFF2-40B4-BE49-F238E27FC236}">
                <a16:creationId xmlns:a16="http://schemas.microsoft.com/office/drawing/2014/main" id="{B72BD92B-86DE-45C8-B887-92097425CC92}"/>
              </a:ext>
            </a:extLst>
          </p:cNvPr>
          <p:cNvSpPr>
            <a:spLocks noGrp="1"/>
          </p:cNvSpPr>
          <p:nvPr>
            <p:ph type="ftr" sz="quarter" idx="11"/>
          </p:nvPr>
        </p:nvSpPr>
        <p:spPr/>
        <p:txBody>
          <a:bodyPr/>
          <a:lstStyle/>
          <a:p>
            <a:endParaRPr lang="es-PY"/>
          </a:p>
        </p:txBody>
      </p:sp>
      <p:sp>
        <p:nvSpPr>
          <p:cNvPr id="6" name="Marcador de número de diapositiva 5">
            <a:extLst>
              <a:ext uri="{FF2B5EF4-FFF2-40B4-BE49-F238E27FC236}">
                <a16:creationId xmlns:a16="http://schemas.microsoft.com/office/drawing/2014/main" id="{3BF20BCE-E7A6-4E7A-9211-83424767D2A4}"/>
              </a:ext>
            </a:extLst>
          </p:cNvPr>
          <p:cNvSpPr>
            <a:spLocks noGrp="1"/>
          </p:cNvSpPr>
          <p:nvPr>
            <p:ph type="sldNum" sz="quarter" idx="12"/>
          </p:nvPr>
        </p:nvSpPr>
        <p:spPr/>
        <p:txBody>
          <a:bodyPr/>
          <a:lstStyle/>
          <a:p>
            <a:fld id="{C9CEB27C-F2B7-4C1F-AF81-534E6D546394}" type="slidenum">
              <a:rPr lang="es-PY" smtClean="0"/>
              <a:t>‹Nº›</a:t>
            </a:fld>
            <a:endParaRPr lang="es-PY"/>
          </a:p>
        </p:txBody>
      </p:sp>
    </p:spTree>
    <p:extLst>
      <p:ext uri="{BB962C8B-B14F-4D97-AF65-F5344CB8AC3E}">
        <p14:creationId xmlns:p14="http://schemas.microsoft.com/office/powerpoint/2010/main" val="2643552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6F0089-B0B9-4C01-A3A4-C5E226D786EB}"/>
              </a:ext>
            </a:extLst>
          </p:cNvPr>
          <p:cNvSpPr>
            <a:spLocks noGrp="1"/>
          </p:cNvSpPr>
          <p:nvPr>
            <p:ph type="title"/>
          </p:nvPr>
        </p:nvSpPr>
        <p:spPr/>
        <p:txBody>
          <a:bodyPr/>
          <a:lstStyle/>
          <a:p>
            <a:r>
              <a:rPr lang="es-ES"/>
              <a:t>Haga clic para modificar el estilo de título del patrón</a:t>
            </a:r>
            <a:endParaRPr lang="es-PY"/>
          </a:p>
        </p:txBody>
      </p:sp>
      <p:sp>
        <p:nvSpPr>
          <p:cNvPr id="3" name="Marcador de contenido 2">
            <a:extLst>
              <a:ext uri="{FF2B5EF4-FFF2-40B4-BE49-F238E27FC236}">
                <a16:creationId xmlns:a16="http://schemas.microsoft.com/office/drawing/2014/main" id="{B64D381F-7A8C-4295-A21A-5F7A20519411}"/>
              </a:ext>
            </a:extLst>
          </p:cNvPr>
          <p:cNvSpPr>
            <a:spLocks noGrp="1"/>
          </p:cNvSpPr>
          <p:nvPr>
            <p:ph sz="half" idx="1"/>
          </p:nvPr>
        </p:nvSpPr>
        <p:spPr>
          <a:xfrm>
            <a:off x="838201"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Y"/>
          </a:p>
        </p:txBody>
      </p:sp>
      <p:sp>
        <p:nvSpPr>
          <p:cNvPr id="4" name="Marcador de contenido 3">
            <a:extLst>
              <a:ext uri="{FF2B5EF4-FFF2-40B4-BE49-F238E27FC236}">
                <a16:creationId xmlns:a16="http://schemas.microsoft.com/office/drawing/2014/main" id="{FFBB094D-7DEA-4210-9F90-EA3E3F4E702F}"/>
              </a:ext>
            </a:extLst>
          </p:cNvPr>
          <p:cNvSpPr>
            <a:spLocks noGrp="1"/>
          </p:cNvSpPr>
          <p:nvPr>
            <p:ph sz="half" idx="2"/>
          </p:nvPr>
        </p:nvSpPr>
        <p:spPr>
          <a:xfrm>
            <a:off x="6172201"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Y"/>
          </a:p>
        </p:txBody>
      </p:sp>
      <p:sp>
        <p:nvSpPr>
          <p:cNvPr id="5" name="Marcador de fecha 4">
            <a:extLst>
              <a:ext uri="{FF2B5EF4-FFF2-40B4-BE49-F238E27FC236}">
                <a16:creationId xmlns:a16="http://schemas.microsoft.com/office/drawing/2014/main" id="{E9FEEE73-F238-43C8-A470-7C2391A00D9F}"/>
              </a:ext>
            </a:extLst>
          </p:cNvPr>
          <p:cNvSpPr>
            <a:spLocks noGrp="1"/>
          </p:cNvSpPr>
          <p:nvPr>
            <p:ph type="dt" sz="half" idx="10"/>
          </p:nvPr>
        </p:nvSpPr>
        <p:spPr/>
        <p:txBody>
          <a:bodyPr/>
          <a:lstStyle/>
          <a:p>
            <a:fld id="{714EDF94-FF3C-4BAA-84EE-3B795ECF94C4}" type="datetimeFigureOut">
              <a:rPr lang="es-PY" smtClean="0"/>
              <a:t>29/10/2022</a:t>
            </a:fld>
            <a:endParaRPr lang="es-PY"/>
          </a:p>
        </p:txBody>
      </p:sp>
      <p:sp>
        <p:nvSpPr>
          <p:cNvPr id="6" name="Marcador de pie de página 5">
            <a:extLst>
              <a:ext uri="{FF2B5EF4-FFF2-40B4-BE49-F238E27FC236}">
                <a16:creationId xmlns:a16="http://schemas.microsoft.com/office/drawing/2014/main" id="{3DBBCD7C-40AA-4590-8E74-768C2F7F293A}"/>
              </a:ext>
            </a:extLst>
          </p:cNvPr>
          <p:cNvSpPr>
            <a:spLocks noGrp="1"/>
          </p:cNvSpPr>
          <p:nvPr>
            <p:ph type="ftr" sz="quarter" idx="11"/>
          </p:nvPr>
        </p:nvSpPr>
        <p:spPr/>
        <p:txBody>
          <a:bodyPr/>
          <a:lstStyle/>
          <a:p>
            <a:endParaRPr lang="es-PY"/>
          </a:p>
        </p:txBody>
      </p:sp>
      <p:sp>
        <p:nvSpPr>
          <p:cNvPr id="7" name="Marcador de número de diapositiva 6">
            <a:extLst>
              <a:ext uri="{FF2B5EF4-FFF2-40B4-BE49-F238E27FC236}">
                <a16:creationId xmlns:a16="http://schemas.microsoft.com/office/drawing/2014/main" id="{C16A0E6D-77C3-4DCC-B04C-1C59D5CB17C0}"/>
              </a:ext>
            </a:extLst>
          </p:cNvPr>
          <p:cNvSpPr>
            <a:spLocks noGrp="1"/>
          </p:cNvSpPr>
          <p:nvPr>
            <p:ph type="sldNum" sz="quarter" idx="12"/>
          </p:nvPr>
        </p:nvSpPr>
        <p:spPr/>
        <p:txBody>
          <a:bodyPr/>
          <a:lstStyle/>
          <a:p>
            <a:fld id="{C9CEB27C-F2B7-4C1F-AF81-534E6D546394}" type="slidenum">
              <a:rPr lang="es-PY" smtClean="0"/>
              <a:t>‹Nº›</a:t>
            </a:fld>
            <a:endParaRPr lang="es-PY"/>
          </a:p>
        </p:txBody>
      </p:sp>
    </p:spTree>
    <p:extLst>
      <p:ext uri="{BB962C8B-B14F-4D97-AF65-F5344CB8AC3E}">
        <p14:creationId xmlns:p14="http://schemas.microsoft.com/office/powerpoint/2010/main" val="2236500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4C778E-52EC-40C0-8A8F-F02F28840716}"/>
              </a:ext>
            </a:extLst>
          </p:cNvPr>
          <p:cNvSpPr>
            <a:spLocks noGrp="1"/>
          </p:cNvSpPr>
          <p:nvPr>
            <p:ph type="title"/>
          </p:nvPr>
        </p:nvSpPr>
        <p:spPr>
          <a:xfrm>
            <a:off x="839789" y="365125"/>
            <a:ext cx="10515600" cy="1325563"/>
          </a:xfrm>
        </p:spPr>
        <p:txBody>
          <a:bodyPr/>
          <a:lstStyle/>
          <a:p>
            <a:r>
              <a:rPr lang="es-ES"/>
              <a:t>Haga clic para modificar el estilo de título del patrón</a:t>
            </a:r>
            <a:endParaRPr lang="es-PY"/>
          </a:p>
        </p:txBody>
      </p:sp>
      <p:sp>
        <p:nvSpPr>
          <p:cNvPr id="3" name="Marcador de texto 2">
            <a:extLst>
              <a:ext uri="{FF2B5EF4-FFF2-40B4-BE49-F238E27FC236}">
                <a16:creationId xmlns:a16="http://schemas.microsoft.com/office/drawing/2014/main" id="{4D3A274C-7C28-49DD-85D6-5B0C5EFAB06A}"/>
              </a:ext>
            </a:extLst>
          </p:cNvPr>
          <p:cNvSpPr>
            <a:spLocks noGrp="1"/>
          </p:cNvSpPr>
          <p:nvPr>
            <p:ph type="body" idx="1"/>
          </p:nvPr>
        </p:nvSpPr>
        <p:spPr>
          <a:xfrm>
            <a:off x="839791" y="1681163"/>
            <a:ext cx="5157787" cy="823912"/>
          </a:xfrm>
        </p:spPr>
        <p:txBody>
          <a:bodyPr anchor="b"/>
          <a:lstStyle>
            <a:lvl1pPr marL="0" indent="0">
              <a:buNone/>
              <a:defRPr sz="2400" b="1"/>
            </a:lvl1pPr>
            <a:lvl2pPr marL="457212" indent="0">
              <a:buNone/>
              <a:defRPr sz="2000" b="1"/>
            </a:lvl2pPr>
            <a:lvl3pPr marL="914423" indent="0">
              <a:buNone/>
              <a:defRPr sz="1800" b="1"/>
            </a:lvl3pPr>
            <a:lvl4pPr marL="1371634" indent="0">
              <a:buNone/>
              <a:defRPr sz="1600" b="1"/>
            </a:lvl4pPr>
            <a:lvl5pPr marL="1828846" indent="0">
              <a:buNone/>
              <a:defRPr sz="1600" b="1"/>
            </a:lvl5pPr>
            <a:lvl6pPr marL="2286057" indent="0">
              <a:buNone/>
              <a:defRPr sz="1600" b="1"/>
            </a:lvl6pPr>
            <a:lvl7pPr marL="2743268" indent="0">
              <a:buNone/>
              <a:defRPr sz="1600" b="1"/>
            </a:lvl7pPr>
            <a:lvl8pPr marL="3200480" indent="0">
              <a:buNone/>
              <a:defRPr sz="1600" b="1"/>
            </a:lvl8pPr>
            <a:lvl9pPr marL="3657692"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FFE5CE9-186A-4C42-A4FA-C0A4AA9F625D}"/>
              </a:ext>
            </a:extLst>
          </p:cNvPr>
          <p:cNvSpPr>
            <a:spLocks noGrp="1"/>
          </p:cNvSpPr>
          <p:nvPr>
            <p:ph sz="half" idx="2"/>
          </p:nvPr>
        </p:nvSpPr>
        <p:spPr>
          <a:xfrm>
            <a:off x="839791" y="2505076"/>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Y"/>
          </a:p>
        </p:txBody>
      </p:sp>
      <p:sp>
        <p:nvSpPr>
          <p:cNvPr id="5" name="Marcador de texto 4">
            <a:extLst>
              <a:ext uri="{FF2B5EF4-FFF2-40B4-BE49-F238E27FC236}">
                <a16:creationId xmlns:a16="http://schemas.microsoft.com/office/drawing/2014/main" id="{4B2B072E-631C-4516-9935-121C89C875D4}"/>
              </a:ext>
            </a:extLst>
          </p:cNvPr>
          <p:cNvSpPr>
            <a:spLocks noGrp="1"/>
          </p:cNvSpPr>
          <p:nvPr>
            <p:ph type="body" sz="quarter" idx="3"/>
          </p:nvPr>
        </p:nvSpPr>
        <p:spPr>
          <a:xfrm>
            <a:off x="6172203" y="1681163"/>
            <a:ext cx="5183188" cy="823912"/>
          </a:xfrm>
        </p:spPr>
        <p:txBody>
          <a:bodyPr anchor="b"/>
          <a:lstStyle>
            <a:lvl1pPr marL="0" indent="0">
              <a:buNone/>
              <a:defRPr sz="2400" b="1"/>
            </a:lvl1pPr>
            <a:lvl2pPr marL="457212" indent="0">
              <a:buNone/>
              <a:defRPr sz="2000" b="1"/>
            </a:lvl2pPr>
            <a:lvl3pPr marL="914423" indent="0">
              <a:buNone/>
              <a:defRPr sz="1800" b="1"/>
            </a:lvl3pPr>
            <a:lvl4pPr marL="1371634" indent="0">
              <a:buNone/>
              <a:defRPr sz="1600" b="1"/>
            </a:lvl4pPr>
            <a:lvl5pPr marL="1828846" indent="0">
              <a:buNone/>
              <a:defRPr sz="1600" b="1"/>
            </a:lvl5pPr>
            <a:lvl6pPr marL="2286057" indent="0">
              <a:buNone/>
              <a:defRPr sz="1600" b="1"/>
            </a:lvl6pPr>
            <a:lvl7pPr marL="2743268" indent="0">
              <a:buNone/>
              <a:defRPr sz="1600" b="1"/>
            </a:lvl7pPr>
            <a:lvl8pPr marL="3200480" indent="0">
              <a:buNone/>
              <a:defRPr sz="1600" b="1"/>
            </a:lvl8pPr>
            <a:lvl9pPr marL="3657692"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0370514-179C-4E48-A8CC-CA192AFDF891}"/>
              </a:ext>
            </a:extLst>
          </p:cNvPr>
          <p:cNvSpPr>
            <a:spLocks noGrp="1"/>
          </p:cNvSpPr>
          <p:nvPr>
            <p:ph sz="quarter" idx="4"/>
          </p:nvPr>
        </p:nvSpPr>
        <p:spPr>
          <a:xfrm>
            <a:off x="6172203" y="2505076"/>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Y"/>
          </a:p>
        </p:txBody>
      </p:sp>
      <p:sp>
        <p:nvSpPr>
          <p:cNvPr id="7" name="Marcador de fecha 6">
            <a:extLst>
              <a:ext uri="{FF2B5EF4-FFF2-40B4-BE49-F238E27FC236}">
                <a16:creationId xmlns:a16="http://schemas.microsoft.com/office/drawing/2014/main" id="{A3E420B6-657A-4E4A-B3BF-873CAC2B8892}"/>
              </a:ext>
            </a:extLst>
          </p:cNvPr>
          <p:cNvSpPr>
            <a:spLocks noGrp="1"/>
          </p:cNvSpPr>
          <p:nvPr>
            <p:ph type="dt" sz="half" idx="10"/>
          </p:nvPr>
        </p:nvSpPr>
        <p:spPr/>
        <p:txBody>
          <a:bodyPr/>
          <a:lstStyle/>
          <a:p>
            <a:fld id="{714EDF94-FF3C-4BAA-84EE-3B795ECF94C4}" type="datetimeFigureOut">
              <a:rPr lang="es-PY" smtClean="0"/>
              <a:t>29/10/2022</a:t>
            </a:fld>
            <a:endParaRPr lang="es-PY"/>
          </a:p>
        </p:txBody>
      </p:sp>
      <p:sp>
        <p:nvSpPr>
          <p:cNvPr id="8" name="Marcador de pie de página 7">
            <a:extLst>
              <a:ext uri="{FF2B5EF4-FFF2-40B4-BE49-F238E27FC236}">
                <a16:creationId xmlns:a16="http://schemas.microsoft.com/office/drawing/2014/main" id="{85D3A8C3-A823-40A9-9DA7-3DAFCFB8EA5E}"/>
              </a:ext>
            </a:extLst>
          </p:cNvPr>
          <p:cNvSpPr>
            <a:spLocks noGrp="1"/>
          </p:cNvSpPr>
          <p:nvPr>
            <p:ph type="ftr" sz="quarter" idx="11"/>
          </p:nvPr>
        </p:nvSpPr>
        <p:spPr/>
        <p:txBody>
          <a:bodyPr/>
          <a:lstStyle/>
          <a:p>
            <a:endParaRPr lang="es-PY"/>
          </a:p>
        </p:txBody>
      </p:sp>
      <p:sp>
        <p:nvSpPr>
          <p:cNvPr id="9" name="Marcador de número de diapositiva 8">
            <a:extLst>
              <a:ext uri="{FF2B5EF4-FFF2-40B4-BE49-F238E27FC236}">
                <a16:creationId xmlns:a16="http://schemas.microsoft.com/office/drawing/2014/main" id="{DCD1AD13-9FF5-4C11-B52B-30BA06D9AF0F}"/>
              </a:ext>
            </a:extLst>
          </p:cNvPr>
          <p:cNvSpPr>
            <a:spLocks noGrp="1"/>
          </p:cNvSpPr>
          <p:nvPr>
            <p:ph type="sldNum" sz="quarter" idx="12"/>
          </p:nvPr>
        </p:nvSpPr>
        <p:spPr/>
        <p:txBody>
          <a:bodyPr/>
          <a:lstStyle/>
          <a:p>
            <a:fld id="{C9CEB27C-F2B7-4C1F-AF81-534E6D546394}" type="slidenum">
              <a:rPr lang="es-PY" smtClean="0"/>
              <a:t>‹Nº›</a:t>
            </a:fld>
            <a:endParaRPr lang="es-PY"/>
          </a:p>
        </p:txBody>
      </p:sp>
    </p:spTree>
    <p:extLst>
      <p:ext uri="{BB962C8B-B14F-4D97-AF65-F5344CB8AC3E}">
        <p14:creationId xmlns:p14="http://schemas.microsoft.com/office/powerpoint/2010/main" val="475967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2FFBB4-A9DF-4788-BAA9-41163EB4A9D4}"/>
              </a:ext>
            </a:extLst>
          </p:cNvPr>
          <p:cNvSpPr>
            <a:spLocks noGrp="1"/>
          </p:cNvSpPr>
          <p:nvPr>
            <p:ph type="title"/>
          </p:nvPr>
        </p:nvSpPr>
        <p:spPr/>
        <p:txBody>
          <a:bodyPr/>
          <a:lstStyle/>
          <a:p>
            <a:r>
              <a:rPr lang="es-ES"/>
              <a:t>Haga clic para modificar el estilo de título del patrón</a:t>
            </a:r>
            <a:endParaRPr lang="es-PY"/>
          </a:p>
        </p:txBody>
      </p:sp>
      <p:sp>
        <p:nvSpPr>
          <p:cNvPr id="3" name="Marcador de fecha 2">
            <a:extLst>
              <a:ext uri="{FF2B5EF4-FFF2-40B4-BE49-F238E27FC236}">
                <a16:creationId xmlns:a16="http://schemas.microsoft.com/office/drawing/2014/main" id="{88BFE599-E022-43E1-86D4-FB0EB738832B}"/>
              </a:ext>
            </a:extLst>
          </p:cNvPr>
          <p:cNvSpPr>
            <a:spLocks noGrp="1"/>
          </p:cNvSpPr>
          <p:nvPr>
            <p:ph type="dt" sz="half" idx="10"/>
          </p:nvPr>
        </p:nvSpPr>
        <p:spPr/>
        <p:txBody>
          <a:bodyPr/>
          <a:lstStyle/>
          <a:p>
            <a:fld id="{714EDF94-FF3C-4BAA-84EE-3B795ECF94C4}" type="datetimeFigureOut">
              <a:rPr lang="es-PY" smtClean="0"/>
              <a:t>29/10/2022</a:t>
            </a:fld>
            <a:endParaRPr lang="es-PY"/>
          </a:p>
        </p:txBody>
      </p:sp>
      <p:sp>
        <p:nvSpPr>
          <p:cNvPr id="4" name="Marcador de pie de página 3">
            <a:extLst>
              <a:ext uri="{FF2B5EF4-FFF2-40B4-BE49-F238E27FC236}">
                <a16:creationId xmlns:a16="http://schemas.microsoft.com/office/drawing/2014/main" id="{071EEFCE-9644-4D16-B3D8-337107E3585C}"/>
              </a:ext>
            </a:extLst>
          </p:cNvPr>
          <p:cNvSpPr>
            <a:spLocks noGrp="1"/>
          </p:cNvSpPr>
          <p:nvPr>
            <p:ph type="ftr" sz="quarter" idx="11"/>
          </p:nvPr>
        </p:nvSpPr>
        <p:spPr/>
        <p:txBody>
          <a:bodyPr/>
          <a:lstStyle/>
          <a:p>
            <a:endParaRPr lang="es-PY"/>
          </a:p>
        </p:txBody>
      </p:sp>
      <p:sp>
        <p:nvSpPr>
          <p:cNvPr id="5" name="Marcador de número de diapositiva 4">
            <a:extLst>
              <a:ext uri="{FF2B5EF4-FFF2-40B4-BE49-F238E27FC236}">
                <a16:creationId xmlns:a16="http://schemas.microsoft.com/office/drawing/2014/main" id="{9BC44DED-816E-4691-8C56-3829D24D99F0}"/>
              </a:ext>
            </a:extLst>
          </p:cNvPr>
          <p:cNvSpPr>
            <a:spLocks noGrp="1"/>
          </p:cNvSpPr>
          <p:nvPr>
            <p:ph type="sldNum" sz="quarter" idx="12"/>
          </p:nvPr>
        </p:nvSpPr>
        <p:spPr/>
        <p:txBody>
          <a:bodyPr/>
          <a:lstStyle/>
          <a:p>
            <a:fld id="{C9CEB27C-F2B7-4C1F-AF81-534E6D546394}" type="slidenum">
              <a:rPr lang="es-PY" smtClean="0"/>
              <a:t>‹Nº›</a:t>
            </a:fld>
            <a:endParaRPr lang="es-PY"/>
          </a:p>
        </p:txBody>
      </p:sp>
    </p:spTree>
    <p:extLst>
      <p:ext uri="{BB962C8B-B14F-4D97-AF65-F5344CB8AC3E}">
        <p14:creationId xmlns:p14="http://schemas.microsoft.com/office/powerpoint/2010/main" val="1768054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BF35690-D07C-4517-84DB-CA6AC1B33640}"/>
              </a:ext>
            </a:extLst>
          </p:cNvPr>
          <p:cNvSpPr>
            <a:spLocks noGrp="1"/>
          </p:cNvSpPr>
          <p:nvPr>
            <p:ph type="dt" sz="half" idx="10"/>
          </p:nvPr>
        </p:nvSpPr>
        <p:spPr/>
        <p:txBody>
          <a:bodyPr/>
          <a:lstStyle/>
          <a:p>
            <a:fld id="{714EDF94-FF3C-4BAA-84EE-3B795ECF94C4}" type="datetimeFigureOut">
              <a:rPr lang="es-PY" smtClean="0"/>
              <a:t>29/10/2022</a:t>
            </a:fld>
            <a:endParaRPr lang="es-PY"/>
          </a:p>
        </p:txBody>
      </p:sp>
      <p:sp>
        <p:nvSpPr>
          <p:cNvPr id="3" name="Marcador de pie de página 2">
            <a:extLst>
              <a:ext uri="{FF2B5EF4-FFF2-40B4-BE49-F238E27FC236}">
                <a16:creationId xmlns:a16="http://schemas.microsoft.com/office/drawing/2014/main" id="{509B4589-7712-41F2-97D1-166CBBB49C76}"/>
              </a:ext>
            </a:extLst>
          </p:cNvPr>
          <p:cNvSpPr>
            <a:spLocks noGrp="1"/>
          </p:cNvSpPr>
          <p:nvPr>
            <p:ph type="ftr" sz="quarter" idx="11"/>
          </p:nvPr>
        </p:nvSpPr>
        <p:spPr/>
        <p:txBody>
          <a:bodyPr/>
          <a:lstStyle/>
          <a:p>
            <a:endParaRPr lang="es-PY"/>
          </a:p>
        </p:txBody>
      </p:sp>
      <p:sp>
        <p:nvSpPr>
          <p:cNvPr id="4" name="Marcador de número de diapositiva 3">
            <a:extLst>
              <a:ext uri="{FF2B5EF4-FFF2-40B4-BE49-F238E27FC236}">
                <a16:creationId xmlns:a16="http://schemas.microsoft.com/office/drawing/2014/main" id="{DBD1E6E0-EF7D-4E25-BFCA-8F72C59B3C9D}"/>
              </a:ext>
            </a:extLst>
          </p:cNvPr>
          <p:cNvSpPr>
            <a:spLocks noGrp="1"/>
          </p:cNvSpPr>
          <p:nvPr>
            <p:ph type="sldNum" sz="quarter" idx="12"/>
          </p:nvPr>
        </p:nvSpPr>
        <p:spPr/>
        <p:txBody>
          <a:bodyPr/>
          <a:lstStyle/>
          <a:p>
            <a:fld id="{C9CEB27C-F2B7-4C1F-AF81-534E6D546394}" type="slidenum">
              <a:rPr lang="es-PY" smtClean="0"/>
              <a:t>‹Nº›</a:t>
            </a:fld>
            <a:endParaRPr lang="es-PY"/>
          </a:p>
        </p:txBody>
      </p:sp>
    </p:spTree>
    <p:extLst>
      <p:ext uri="{BB962C8B-B14F-4D97-AF65-F5344CB8AC3E}">
        <p14:creationId xmlns:p14="http://schemas.microsoft.com/office/powerpoint/2010/main" val="1016639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F91CDF-D54E-4FB0-8C3D-763A6B565FC3}"/>
              </a:ext>
            </a:extLst>
          </p:cNvPr>
          <p:cNvSpPr>
            <a:spLocks noGrp="1"/>
          </p:cNvSpPr>
          <p:nvPr>
            <p:ph type="title"/>
          </p:nvPr>
        </p:nvSpPr>
        <p:spPr>
          <a:xfrm>
            <a:off x="839791" y="457200"/>
            <a:ext cx="3932236" cy="1600200"/>
          </a:xfrm>
        </p:spPr>
        <p:txBody>
          <a:bodyPr anchor="b"/>
          <a:lstStyle>
            <a:lvl1pPr>
              <a:defRPr sz="3200"/>
            </a:lvl1pPr>
          </a:lstStyle>
          <a:p>
            <a:r>
              <a:rPr lang="es-ES"/>
              <a:t>Haga clic para modificar el estilo de título del patrón</a:t>
            </a:r>
            <a:endParaRPr lang="es-PY"/>
          </a:p>
        </p:txBody>
      </p:sp>
      <p:sp>
        <p:nvSpPr>
          <p:cNvPr id="3" name="Marcador de contenido 2">
            <a:extLst>
              <a:ext uri="{FF2B5EF4-FFF2-40B4-BE49-F238E27FC236}">
                <a16:creationId xmlns:a16="http://schemas.microsoft.com/office/drawing/2014/main" id="{9CFFF145-9A05-4AF4-8A60-C8C03F8E28BC}"/>
              </a:ext>
            </a:extLst>
          </p:cNvPr>
          <p:cNvSpPr>
            <a:spLocks noGrp="1"/>
          </p:cNvSpPr>
          <p:nvPr>
            <p:ph idx="1"/>
          </p:nvPr>
        </p:nvSpPr>
        <p:spPr>
          <a:xfrm>
            <a:off x="5183190"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Y"/>
          </a:p>
        </p:txBody>
      </p:sp>
      <p:sp>
        <p:nvSpPr>
          <p:cNvPr id="4" name="Marcador de texto 3">
            <a:extLst>
              <a:ext uri="{FF2B5EF4-FFF2-40B4-BE49-F238E27FC236}">
                <a16:creationId xmlns:a16="http://schemas.microsoft.com/office/drawing/2014/main" id="{A47AE12F-2F31-4684-A67D-8AAE91A09AA6}"/>
              </a:ext>
            </a:extLst>
          </p:cNvPr>
          <p:cNvSpPr>
            <a:spLocks noGrp="1"/>
          </p:cNvSpPr>
          <p:nvPr>
            <p:ph type="body" sz="half" idx="2"/>
          </p:nvPr>
        </p:nvSpPr>
        <p:spPr>
          <a:xfrm>
            <a:off x="839791" y="2057400"/>
            <a:ext cx="3932236" cy="3811588"/>
          </a:xfrm>
        </p:spPr>
        <p:txBody>
          <a:bodyPr/>
          <a:lstStyle>
            <a:lvl1pPr marL="0" indent="0">
              <a:buNone/>
              <a:defRPr sz="1600"/>
            </a:lvl1pPr>
            <a:lvl2pPr marL="457212" indent="0">
              <a:buNone/>
              <a:defRPr sz="1400"/>
            </a:lvl2pPr>
            <a:lvl3pPr marL="914423" indent="0">
              <a:buNone/>
              <a:defRPr sz="1200"/>
            </a:lvl3pPr>
            <a:lvl4pPr marL="1371634" indent="0">
              <a:buNone/>
              <a:defRPr sz="1000"/>
            </a:lvl4pPr>
            <a:lvl5pPr marL="1828846" indent="0">
              <a:buNone/>
              <a:defRPr sz="1000"/>
            </a:lvl5pPr>
            <a:lvl6pPr marL="2286057" indent="0">
              <a:buNone/>
              <a:defRPr sz="1000"/>
            </a:lvl6pPr>
            <a:lvl7pPr marL="2743268" indent="0">
              <a:buNone/>
              <a:defRPr sz="1000"/>
            </a:lvl7pPr>
            <a:lvl8pPr marL="3200480" indent="0">
              <a:buNone/>
              <a:defRPr sz="1000"/>
            </a:lvl8pPr>
            <a:lvl9pPr marL="3657692"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6337FDA-5084-4EDA-8978-99B3716EEA3E}"/>
              </a:ext>
            </a:extLst>
          </p:cNvPr>
          <p:cNvSpPr>
            <a:spLocks noGrp="1"/>
          </p:cNvSpPr>
          <p:nvPr>
            <p:ph type="dt" sz="half" idx="10"/>
          </p:nvPr>
        </p:nvSpPr>
        <p:spPr/>
        <p:txBody>
          <a:bodyPr/>
          <a:lstStyle/>
          <a:p>
            <a:fld id="{714EDF94-FF3C-4BAA-84EE-3B795ECF94C4}" type="datetimeFigureOut">
              <a:rPr lang="es-PY" smtClean="0"/>
              <a:t>29/10/2022</a:t>
            </a:fld>
            <a:endParaRPr lang="es-PY"/>
          </a:p>
        </p:txBody>
      </p:sp>
      <p:sp>
        <p:nvSpPr>
          <p:cNvPr id="6" name="Marcador de pie de página 5">
            <a:extLst>
              <a:ext uri="{FF2B5EF4-FFF2-40B4-BE49-F238E27FC236}">
                <a16:creationId xmlns:a16="http://schemas.microsoft.com/office/drawing/2014/main" id="{25EBEC87-B8FE-44B0-9E7B-EB740C4166D6}"/>
              </a:ext>
            </a:extLst>
          </p:cNvPr>
          <p:cNvSpPr>
            <a:spLocks noGrp="1"/>
          </p:cNvSpPr>
          <p:nvPr>
            <p:ph type="ftr" sz="quarter" idx="11"/>
          </p:nvPr>
        </p:nvSpPr>
        <p:spPr/>
        <p:txBody>
          <a:bodyPr/>
          <a:lstStyle/>
          <a:p>
            <a:endParaRPr lang="es-PY"/>
          </a:p>
        </p:txBody>
      </p:sp>
      <p:sp>
        <p:nvSpPr>
          <p:cNvPr id="7" name="Marcador de número de diapositiva 6">
            <a:extLst>
              <a:ext uri="{FF2B5EF4-FFF2-40B4-BE49-F238E27FC236}">
                <a16:creationId xmlns:a16="http://schemas.microsoft.com/office/drawing/2014/main" id="{9B104029-892B-4BFA-82E1-A8B473757FCE}"/>
              </a:ext>
            </a:extLst>
          </p:cNvPr>
          <p:cNvSpPr>
            <a:spLocks noGrp="1"/>
          </p:cNvSpPr>
          <p:nvPr>
            <p:ph type="sldNum" sz="quarter" idx="12"/>
          </p:nvPr>
        </p:nvSpPr>
        <p:spPr/>
        <p:txBody>
          <a:bodyPr/>
          <a:lstStyle/>
          <a:p>
            <a:fld id="{C9CEB27C-F2B7-4C1F-AF81-534E6D546394}" type="slidenum">
              <a:rPr lang="es-PY" smtClean="0"/>
              <a:t>‹Nº›</a:t>
            </a:fld>
            <a:endParaRPr lang="es-PY"/>
          </a:p>
        </p:txBody>
      </p:sp>
    </p:spTree>
    <p:extLst>
      <p:ext uri="{BB962C8B-B14F-4D97-AF65-F5344CB8AC3E}">
        <p14:creationId xmlns:p14="http://schemas.microsoft.com/office/powerpoint/2010/main" val="1925310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FBD2F2-85E7-4C9F-923C-5A8D2FFE36D2}"/>
              </a:ext>
            </a:extLst>
          </p:cNvPr>
          <p:cNvSpPr>
            <a:spLocks noGrp="1"/>
          </p:cNvSpPr>
          <p:nvPr>
            <p:ph type="title"/>
          </p:nvPr>
        </p:nvSpPr>
        <p:spPr>
          <a:xfrm>
            <a:off x="839791" y="457200"/>
            <a:ext cx="3932236" cy="1600200"/>
          </a:xfrm>
        </p:spPr>
        <p:txBody>
          <a:bodyPr anchor="b"/>
          <a:lstStyle>
            <a:lvl1pPr>
              <a:defRPr sz="3200"/>
            </a:lvl1pPr>
          </a:lstStyle>
          <a:p>
            <a:r>
              <a:rPr lang="es-ES"/>
              <a:t>Haga clic para modificar el estilo de título del patrón</a:t>
            </a:r>
            <a:endParaRPr lang="es-PY"/>
          </a:p>
        </p:txBody>
      </p:sp>
      <p:sp>
        <p:nvSpPr>
          <p:cNvPr id="3" name="Marcador de posición de imagen 2">
            <a:extLst>
              <a:ext uri="{FF2B5EF4-FFF2-40B4-BE49-F238E27FC236}">
                <a16:creationId xmlns:a16="http://schemas.microsoft.com/office/drawing/2014/main" id="{28C53CC1-1058-4C78-80CC-C7827FA17E0A}"/>
              </a:ext>
            </a:extLst>
          </p:cNvPr>
          <p:cNvSpPr>
            <a:spLocks noGrp="1"/>
          </p:cNvSpPr>
          <p:nvPr>
            <p:ph type="pic" idx="1"/>
          </p:nvPr>
        </p:nvSpPr>
        <p:spPr>
          <a:xfrm>
            <a:off x="5183190" y="987425"/>
            <a:ext cx="6172201" cy="4873625"/>
          </a:xfrm>
        </p:spPr>
        <p:txBody>
          <a:bodyPr/>
          <a:lstStyle>
            <a:lvl1pPr marL="0" indent="0">
              <a:buNone/>
              <a:defRPr sz="3200"/>
            </a:lvl1pPr>
            <a:lvl2pPr marL="457212" indent="0">
              <a:buNone/>
              <a:defRPr sz="2800"/>
            </a:lvl2pPr>
            <a:lvl3pPr marL="914423" indent="0">
              <a:buNone/>
              <a:defRPr sz="2400"/>
            </a:lvl3pPr>
            <a:lvl4pPr marL="1371634" indent="0">
              <a:buNone/>
              <a:defRPr sz="2000"/>
            </a:lvl4pPr>
            <a:lvl5pPr marL="1828846" indent="0">
              <a:buNone/>
              <a:defRPr sz="2000"/>
            </a:lvl5pPr>
            <a:lvl6pPr marL="2286057" indent="0">
              <a:buNone/>
              <a:defRPr sz="2000"/>
            </a:lvl6pPr>
            <a:lvl7pPr marL="2743268" indent="0">
              <a:buNone/>
              <a:defRPr sz="2000"/>
            </a:lvl7pPr>
            <a:lvl8pPr marL="3200480" indent="0">
              <a:buNone/>
              <a:defRPr sz="2000"/>
            </a:lvl8pPr>
            <a:lvl9pPr marL="3657692" indent="0">
              <a:buNone/>
              <a:defRPr sz="2000"/>
            </a:lvl9pPr>
          </a:lstStyle>
          <a:p>
            <a:endParaRPr lang="es-PY"/>
          </a:p>
        </p:txBody>
      </p:sp>
      <p:sp>
        <p:nvSpPr>
          <p:cNvPr id="4" name="Marcador de texto 3">
            <a:extLst>
              <a:ext uri="{FF2B5EF4-FFF2-40B4-BE49-F238E27FC236}">
                <a16:creationId xmlns:a16="http://schemas.microsoft.com/office/drawing/2014/main" id="{10564302-AED3-4510-83DD-44B903C856CF}"/>
              </a:ext>
            </a:extLst>
          </p:cNvPr>
          <p:cNvSpPr>
            <a:spLocks noGrp="1"/>
          </p:cNvSpPr>
          <p:nvPr>
            <p:ph type="body" sz="half" idx="2"/>
          </p:nvPr>
        </p:nvSpPr>
        <p:spPr>
          <a:xfrm>
            <a:off x="839791" y="2057400"/>
            <a:ext cx="3932236" cy="3811588"/>
          </a:xfrm>
        </p:spPr>
        <p:txBody>
          <a:bodyPr/>
          <a:lstStyle>
            <a:lvl1pPr marL="0" indent="0">
              <a:buNone/>
              <a:defRPr sz="1600"/>
            </a:lvl1pPr>
            <a:lvl2pPr marL="457212" indent="0">
              <a:buNone/>
              <a:defRPr sz="1400"/>
            </a:lvl2pPr>
            <a:lvl3pPr marL="914423" indent="0">
              <a:buNone/>
              <a:defRPr sz="1200"/>
            </a:lvl3pPr>
            <a:lvl4pPr marL="1371634" indent="0">
              <a:buNone/>
              <a:defRPr sz="1000"/>
            </a:lvl4pPr>
            <a:lvl5pPr marL="1828846" indent="0">
              <a:buNone/>
              <a:defRPr sz="1000"/>
            </a:lvl5pPr>
            <a:lvl6pPr marL="2286057" indent="0">
              <a:buNone/>
              <a:defRPr sz="1000"/>
            </a:lvl6pPr>
            <a:lvl7pPr marL="2743268" indent="0">
              <a:buNone/>
              <a:defRPr sz="1000"/>
            </a:lvl7pPr>
            <a:lvl8pPr marL="3200480" indent="0">
              <a:buNone/>
              <a:defRPr sz="1000"/>
            </a:lvl8pPr>
            <a:lvl9pPr marL="3657692"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3710DA9-F9F8-457B-8C37-DEE4F2BECC21}"/>
              </a:ext>
            </a:extLst>
          </p:cNvPr>
          <p:cNvSpPr>
            <a:spLocks noGrp="1"/>
          </p:cNvSpPr>
          <p:nvPr>
            <p:ph type="dt" sz="half" idx="10"/>
          </p:nvPr>
        </p:nvSpPr>
        <p:spPr/>
        <p:txBody>
          <a:bodyPr/>
          <a:lstStyle/>
          <a:p>
            <a:fld id="{714EDF94-FF3C-4BAA-84EE-3B795ECF94C4}" type="datetimeFigureOut">
              <a:rPr lang="es-PY" smtClean="0"/>
              <a:t>29/10/2022</a:t>
            </a:fld>
            <a:endParaRPr lang="es-PY"/>
          </a:p>
        </p:txBody>
      </p:sp>
      <p:sp>
        <p:nvSpPr>
          <p:cNvPr id="6" name="Marcador de pie de página 5">
            <a:extLst>
              <a:ext uri="{FF2B5EF4-FFF2-40B4-BE49-F238E27FC236}">
                <a16:creationId xmlns:a16="http://schemas.microsoft.com/office/drawing/2014/main" id="{D0E73225-A556-48A3-A573-5AF32141322A}"/>
              </a:ext>
            </a:extLst>
          </p:cNvPr>
          <p:cNvSpPr>
            <a:spLocks noGrp="1"/>
          </p:cNvSpPr>
          <p:nvPr>
            <p:ph type="ftr" sz="quarter" idx="11"/>
          </p:nvPr>
        </p:nvSpPr>
        <p:spPr/>
        <p:txBody>
          <a:bodyPr/>
          <a:lstStyle/>
          <a:p>
            <a:endParaRPr lang="es-PY"/>
          </a:p>
        </p:txBody>
      </p:sp>
      <p:sp>
        <p:nvSpPr>
          <p:cNvPr id="7" name="Marcador de número de diapositiva 6">
            <a:extLst>
              <a:ext uri="{FF2B5EF4-FFF2-40B4-BE49-F238E27FC236}">
                <a16:creationId xmlns:a16="http://schemas.microsoft.com/office/drawing/2014/main" id="{E08E3170-5A19-487D-A668-FEDFAD11C11C}"/>
              </a:ext>
            </a:extLst>
          </p:cNvPr>
          <p:cNvSpPr>
            <a:spLocks noGrp="1"/>
          </p:cNvSpPr>
          <p:nvPr>
            <p:ph type="sldNum" sz="quarter" idx="12"/>
          </p:nvPr>
        </p:nvSpPr>
        <p:spPr/>
        <p:txBody>
          <a:bodyPr/>
          <a:lstStyle/>
          <a:p>
            <a:fld id="{C9CEB27C-F2B7-4C1F-AF81-534E6D546394}" type="slidenum">
              <a:rPr lang="es-PY" smtClean="0"/>
              <a:t>‹Nº›</a:t>
            </a:fld>
            <a:endParaRPr lang="es-PY"/>
          </a:p>
        </p:txBody>
      </p:sp>
    </p:spTree>
    <p:extLst>
      <p:ext uri="{BB962C8B-B14F-4D97-AF65-F5344CB8AC3E}">
        <p14:creationId xmlns:p14="http://schemas.microsoft.com/office/powerpoint/2010/main" val="24121600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6DFCCD-3719-42F0-827B-EEF86BDC2A75}"/>
              </a:ext>
            </a:extLst>
          </p:cNvPr>
          <p:cNvSpPr>
            <a:spLocks noGrp="1"/>
          </p:cNvSpPr>
          <p:nvPr>
            <p:ph type="title"/>
          </p:nvPr>
        </p:nvSpPr>
        <p:spPr/>
        <p:txBody>
          <a:bodyPr/>
          <a:lstStyle/>
          <a:p>
            <a:r>
              <a:rPr lang="es-ES"/>
              <a:t>Haga clic para modificar el estilo de título del patrón</a:t>
            </a:r>
            <a:endParaRPr lang="es-PY"/>
          </a:p>
        </p:txBody>
      </p:sp>
      <p:sp>
        <p:nvSpPr>
          <p:cNvPr id="3" name="Marcador de texto vertical 2">
            <a:extLst>
              <a:ext uri="{FF2B5EF4-FFF2-40B4-BE49-F238E27FC236}">
                <a16:creationId xmlns:a16="http://schemas.microsoft.com/office/drawing/2014/main" id="{75C47E70-722D-44CD-87DB-60756E19D9E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Y"/>
          </a:p>
        </p:txBody>
      </p:sp>
      <p:sp>
        <p:nvSpPr>
          <p:cNvPr id="4" name="Marcador de fecha 3">
            <a:extLst>
              <a:ext uri="{FF2B5EF4-FFF2-40B4-BE49-F238E27FC236}">
                <a16:creationId xmlns:a16="http://schemas.microsoft.com/office/drawing/2014/main" id="{0511808C-C881-49C5-88A3-F06ECFB55389}"/>
              </a:ext>
            </a:extLst>
          </p:cNvPr>
          <p:cNvSpPr>
            <a:spLocks noGrp="1"/>
          </p:cNvSpPr>
          <p:nvPr>
            <p:ph type="dt" sz="half" idx="10"/>
          </p:nvPr>
        </p:nvSpPr>
        <p:spPr/>
        <p:txBody>
          <a:bodyPr/>
          <a:lstStyle/>
          <a:p>
            <a:fld id="{714EDF94-FF3C-4BAA-84EE-3B795ECF94C4}" type="datetimeFigureOut">
              <a:rPr lang="es-PY" smtClean="0"/>
              <a:t>29/10/2022</a:t>
            </a:fld>
            <a:endParaRPr lang="es-PY"/>
          </a:p>
        </p:txBody>
      </p:sp>
      <p:sp>
        <p:nvSpPr>
          <p:cNvPr id="5" name="Marcador de pie de página 4">
            <a:extLst>
              <a:ext uri="{FF2B5EF4-FFF2-40B4-BE49-F238E27FC236}">
                <a16:creationId xmlns:a16="http://schemas.microsoft.com/office/drawing/2014/main" id="{6B7AD903-BA1B-4526-9455-B04F322AEE18}"/>
              </a:ext>
            </a:extLst>
          </p:cNvPr>
          <p:cNvSpPr>
            <a:spLocks noGrp="1"/>
          </p:cNvSpPr>
          <p:nvPr>
            <p:ph type="ftr" sz="quarter" idx="11"/>
          </p:nvPr>
        </p:nvSpPr>
        <p:spPr/>
        <p:txBody>
          <a:bodyPr/>
          <a:lstStyle/>
          <a:p>
            <a:endParaRPr lang="es-PY"/>
          </a:p>
        </p:txBody>
      </p:sp>
      <p:sp>
        <p:nvSpPr>
          <p:cNvPr id="6" name="Marcador de número de diapositiva 5">
            <a:extLst>
              <a:ext uri="{FF2B5EF4-FFF2-40B4-BE49-F238E27FC236}">
                <a16:creationId xmlns:a16="http://schemas.microsoft.com/office/drawing/2014/main" id="{EAEA09DF-802B-49B5-9B1F-FB4C912B0B91}"/>
              </a:ext>
            </a:extLst>
          </p:cNvPr>
          <p:cNvSpPr>
            <a:spLocks noGrp="1"/>
          </p:cNvSpPr>
          <p:nvPr>
            <p:ph type="sldNum" sz="quarter" idx="12"/>
          </p:nvPr>
        </p:nvSpPr>
        <p:spPr/>
        <p:txBody>
          <a:bodyPr/>
          <a:lstStyle/>
          <a:p>
            <a:fld id="{C9CEB27C-F2B7-4C1F-AF81-534E6D546394}" type="slidenum">
              <a:rPr lang="es-PY" smtClean="0"/>
              <a:t>‹Nº›</a:t>
            </a:fld>
            <a:endParaRPr lang="es-PY"/>
          </a:p>
        </p:txBody>
      </p:sp>
    </p:spTree>
    <p:extLst>
      <p:ext uri="{BB962C8B-B14F-4D97-AF65-F5344CB8AC3E}">
        <p14:creationId xmlns:p14="http://schemas.microsoft.com/office/powerpoint/2010/main" val="200660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4F2BEB0-89A2-4DF8-8931-00754764ADA9}"/>
              </a:ext>
            </a:extLst>
          </p:cNvPr>
          <p:cNvSpPr>
            <a:spLocks noGrp="1"/>
          </p:cNvSpPr>
          <p:nvPr>
            <p:ph type="title" orient="vert"/>
          </p:nvPr>
        </p:nvSpPr>
        <p:spPr>
          <a:xfrm>
            <a:off x="8724899" y="365125"/>
            <a:ext cx="2628900" cy="5811838"/>
          </a:xfrm>
        </p:spPr>
        <p:txBody>
          <a:bodyPr vert="eaVert"/>
          <a:lstStyle/>
          <a:p>
            <a:r>
              <a:rPr lang="es-ES"/>
              <a:t>Haga clic para modificar el estilo de título del patrón</a:t>
            </a:r>
            <a:endParaRPr lang="es-PY"/>
          </a:p>
        </p:txBody>
      </p:sp>
      <p:sp>
        <p:nvSpPr>
          <p:cNvPr id="3" name="Marcador de texto vertical 2">
            <a:extLst>
              <a:ext uri="{FF2B5EF4-FFF2-40B4-BE49-F238E27FC236}">
                <a16:creationId xmlns:a16="http://schemas.microsoft.com/office/drawing/2014/main" id="{E3BB2D12-5AE5-4DE6-83F3-D3E46B767517}"/>
              </a:ext>
            </a:extLst>
          </p:cNvPr>
          <p:cNvSpPr>
            <a:spLocks noGrp="1"/>
          </p:cNvSpPr>
          <p:nvPr>
            <p:ph type="body" orient="vert" idx="1"/>
          </p:nvPr>
        </p:nvSpPr>
        <p:spPr>
          <a:xfrm>
            <a:off x="838199"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Y"/>
          </a:p>
        </p:txBody>
      </p:sp>
      <p:sp>
        <p:nvSpPr>
          <p:cNvPr id="4" name="Marcador de fecha 3">
            <a:extLst>
              <a:ext uri="{FF2B5EF4-FFF2-40B4-BE49-F238E27FC236}">
                <a16:creationId xmlns:a16="http://schemas.microsoft.com/office/drawing/2014/main" id="{46B5E3FA-5057-477F-BAF5-27A50A186EED}"/>
              </a:ext>
            </a:extLst>
          </p:cNvPr>
          <p:cNvSpPr>
            <a:spLocks noGrp="1"/>
          </p:cNvSpPr>
          <p:nvPr>
            <p:ph type="dt" sz="half" idx="10"/>
          </p:nvPr>
        </p:nvSpPr>
        <p:spPr/>
        <p:txBody>
          <a:bodyPr/>
          <a:lstStyle/>
          <a:p>
            <a:fld id="{714EDF94-FF3C-4BAA-84EE-3B795ECF94C4}" type="datetimeFigureOut">
              <a:rPr lang="es-PY" smtClean="0"/>
              <a:t>29/10/2022</a:t>
            </a:fld>
            <a:endParaRPr lang="es-PY"/>
          </a:p>
        </p:txBody>
      </p:sp>
      <p:sp>
        <p:nvSpPr>
          <p:cNvPr id="5" name="Marcador de pie de página 4">
            <a:extLst>
              <a:ext uri="{FF2B5EF4-FFF2-40B4-BE49-F238E27FC236}">
                <a16:creationId xmlns:a16="http://schemas.microsoft.com/office/drawing/2014/main" id="{FD612DB1-0375-4161-81DD-59607B6DE994}"/>
              </a:ext>
            </a:extLst>
          </p:cNvPr>
          <p:cNvSpPr>
            <a:spLocks noGrp="1"/>
          </p:cNvSpPr>
          <p:nvPr>
            <p:ph type="ftr" sz="quarter" idx="11"/>
          </p:nvPr>
        </p:nvSpPr>
        <p:spPr/>
        <p:txBody>
          <a:bodyPr/>
          <a:lstStyle/>
          <a:p>
            <a:endParaRPr lang="es-PY"/>
          </a:p>
        </p:txBody>
      </p:sp>
      <p:sp>
        <p:nvSpPr>
          <p:cNvPr id="6" name="Marcador de número de diapositiva 5">
            <a:extLst>
              <a:ext uri="{FF2B5EF4-FFF2-40B4-BE49-F238E27FC236}">
                <a16:creationId xmlns:a16="http://schemas.microsoft.com/office/drawing/2014/main" id="{4613D3C4-6A25-40CC-A210-1F4DC6A81031}"/>
              </a:ext>
            </a:extLst>
          </p:cNvPr>
          <p:cNvSpPr>
            <a:spLocks noGrp="1"/>
          </p:cNvSpPr>
          <p:nvPr>
            <p:ph type="sldNum" sz="quarter" idx="12"/>
          </p:nvPr>
        </p:nvSpPr>
        <p:spPr/>
        <p:txBody>
          <a:bodyPr/>
          <a:lstStyle/>
          <a:p>
            <a:fld id="{C9CEB27C-F2B7-4C1F-AF81-534E6D546394}" type="slidenum">
              <a:rPr lang="es-PY" smtClean="0"/>
              <a:t>‹Nº›</a:t>
            </a:fld>
            <a:endParaRPr lang="es-PY"/>
          </a:p>
        </p:txBody>
      </p:sp>
    </p:spTree>
    <p:extLst>
      <p:ext uri="{BB962C8B-B14F-4D97-AF65-F5344CB8AC3E}">
        <p14:creationId xmlns:p14="http://schemas.microsoft.com/office/powerpoint/2010/main" val="1356510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C84BC2C-87D0-4D6D-8DF4-B81CBFFB402C}"/>
              </a:ext>
            </a:extLst>
          </p:cNvPr>
          <p:cNvSpPr>
            <a:spLocks noGrp="1"/>
          </p:cNvSpPr>
          <p:nvPr>
            <p:ph type="title"/>
          </p:nvPr>
        </p:nvSpPr>
        <p:spPr>
          <a:xfrm>
            <a:off x="838204"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PY"/>
          </a:p>
        </p:txBody>
      </p:sp>
      <p:sp>
        <p:nvSpPr>
          <p:cNvPr id="3" name="Marcador de texto 2">
            <a:extLst>
              <a:ext uri="{FF2B5EF4-FFF2-40B4-BE49-F238E27FC236}">
                <a16:creationId xmlns:a16="http://schemas.microsoft.com/office/drawing/2014/main" id="{753003C4-CF26-420A-B8FE-C8BD6A3BF827}"/>
              </a:ext>
            </a:extLst>
          </p:cNvPr>
          <p:cNvSpPr>
            <a:spLocks noGrp="1"/>
          </p:cNvSpPr>
          <p:nvPr>
            <p:ph type="body" idx="1"/>
          </p:nvPr>
        </p:nvSpPr>
        <p:spPr>
          <a:xfrm>
            <a:off x="838204"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Y"/>
          </a:p>
        </p:txBody>
      </p:sp>
      <p:sp>
        <p:nvSpPr>
          <p:cNvPr id="4" name="Marcador de fecha 3">
            <a:extLst>
              <a:ext uri="{FF2B5EF4-FFF2-40B4-BE49-F238E27FC236}">
                <a16:creationId xmlns:a16="http://schemas.microsoft.com/office/drawing/2014/main" id="{22CEB06B-8A87-4959-85FD-EFFB5A0C7CF3}"/>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4EDF94-FF3C-4BAA-84EE-3B795ECF94C4}" type="datetimeFigureOut">
              <a:rPr lang="es-PY" smtClean="0"/>
              <a:t>29/10/2022</a:t>
            </a:fld>
            <a:endParaRPr lang="es-PY"/>
          </a:p>
        </p:txBody>
      </p:sp>
      <p:sp>
        <p:nvSpPr>
          <p:cNvPr id="5" name="Marcador de pie de página 4">
            <a:extLst>
              <a:ext uri="{FF2B5EF4-FFF2-40B4-BE49-F238E27FC236}">
                <a16:creationId xmlns:a16="http://schemas.microsoft.com/office/drawing/2014/main" id="{251BC280-4823-4DFC-80E7-59A52BED25E9}"/>
              </a:ext>
            </a:extLst>
          </p:cNvPr>
          <p:cNvSpPr>
            <a:spLocks noGrp="1"/>
          </p:cNvSpPr>
          <p:nvPr>
            <p:ph type="ftr" sz="quarter" idx="3"/>
          </p:nvPr>
        </p:nvSpPr>
        <p:spPr>
          <a:xfrm>
            <a:off x="4038604"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Y"/>
          </a:p>
        </p:txBody>
      </p:sp>
      <p:sp>
        <p:nvSpPr>
          <p:cNvPr id="6" name="Marcador de número de diapositiva 5">
            <a:extLst>
              <a:ext uri="{FF2B5EF4-FFF2-40B4-BE49-F238E27FC236}">
                <a16:creationId xmlns:a16="http://schemas.microsoft.com/office/drawing/2014/main" id="{73445DDC-4F2C-4B61-AC0E-45A8C295A377}"/>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CEB27C-F2B7-4C1F-AF81-534E6D546394}" type="slidenum">
              <a:rPr lang="es-PY" smtClean="0"/>
              <a:t>‹Nº›</a:t>
            </a:fld>
            <a:endParaRPr lang="es-PY"/>
          </a:p>
        </p:txBody>
      </p:sp>
    </p:spTree>
    <p:extLst>
      <p:ext uri="{BB962C8B-B14F-4D97-AF65-F5344CB8AC3E}">
        <p14:creationId xmlns:p14="http://schemas.microsoft.com/office/powerpoint/2010/main" val="16821255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6" indent="-228606"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6" indent="-228606"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6"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6"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6"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4" indent="-228606"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4" indent="-228606"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7" indent="-228606"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PY"/>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4" algn="l" defTabSz="914423" rtl="0" eaLnBrk="1" latinLnBrk="0" hangingPunct="1">
        <a:defRPr sz="1800" kern="1200">
          <a:solidFill>
            <a:schemeClr val="tx1"/>
          </a:solidFill>
          <a:latin typeface="+mn-lt"/>
          <a:ea typeface="+mn-ea"/>
          <a:cs typeface="+mn-cs"/>
        </a:defRPr>
      </a:lvl4pPr>
      <a:lvl5pPr marL="1828846" algn="l" defTabSz="914423" rtl="0" eaLnBrk="1" latinLnBrk="0" hangingPunct="1">
        <a:defRPr sz="1800" kern="1200">
          <a:solidFill>
            <a:schemeClr val="tx1"/>
          </a:solidFill>
          <a:latin typeface="+mn-lt"/>
          <a:ea typeface="+mn-ea"/>
          <a:cs typeface="+mn-cs"/>
        </a:defRPr>
      </a:lvl5pPr>
      <a:lvl6pPr marL="2286057"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14.png"/><Relationship Id="rId5" Type="http://schemas.microsoft.com/office/2007/relationships/hdphoto" Target="../media/hdphoto2.wdp"/><Relationship Id="rId4" Type="http://schemas.openxmlformats.org/officeDocument/2006/relationships/image" Target="../media/image13.png"/><Relationship Id="rId9" Type="http://schemas.microsoft.com/office/2007/relationships/hdphoto" Target="../media/hdphoto1.wdp"/></Relationships>
</file>

<file path=ppt/slides/_rels/slide2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14.png"/><Relationship Id="rId5" Type="http://schemas.microsoft.com/office/2007/relationships/hdphoto" Target="../media/hdphoto2.wdp"/><Relationship Id="rId4" Type="http://schemas.openxmlformats.org/officeDocument/2006/relationships/image" Target="../media/image13.png"/><Relationship Id="rId9" Type="http://schemas.microsoft.com/office/2007/relationships/hdphoto" Target="../media/hdphoto1.wdp"/></Relationships>
</file>

<file path=ppt/slides/_rels/slide2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14.png"/><Relationship Id="rId5" Type="http://schemas.microsoft.com/office/2007/relationships/hdphoto" Target="../media/hdphoto2.wdp"/><Relationship Id="rId4" Type="http://schemas.openxmlformats.org/officeDocument/2006/relationships/image" Target="../media/image13.png"/><Relationship Id="rId9" Type="http://schemas.microsoft.com/office/2007/relationships/hdphoto" Target="../media/hdphoto1.wdp"/></Relationships>
</file>

<file path=ppt/slides/_rels/slide2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14.png"/><Relationship Id="rId5" Type="http://schemas.microsoft.com/office/2007/relationships/hdphoto" Target="../media/hdphoto2.wdp"/><Relationship Id="rId4" Type="http://schemas.openxmlformats.org/officeDocument/2006/relationships/image" Target="../media/image13.png"/><Relationship Id="rId9" Type="http://schemas.microsoft.com/office/2007/relationships/hdphoto" Target="../media/hdphoto1.wdp"/></Relationships>
</file>

<file path=ppt/slides/_rels/slide2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14.png"/><Relationship Id="rId5" Type="http://schemas.microsoft.com/office/2007/relationships/hdphoto" Target="../media/hdphoto2.wdp"/><Relationship Id="rId4" Type="http://schemas.openxmlformats.org/officeDocument/2006/relationships/image" Target="../media/image13.png"/><Relationship Id="rId9"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23.png"/><Relationship Id="rId4" Type="http://schemas.microsoft.com/office/2007/relationships/hdphoto" Target="../media/hdphoto3.wdp"/></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23.png"/><Relationship Id="rId4" Type="http://schemas.microsoft.com/office/2007/relationships/hdphoto" Target="../media/hdphoto3.wdp"/></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23.png"/><Relationship Id="rId4" Type="http://schemas.microsoft.com/office/2007/relationships/hdphoto" Target="../media/hdphoto3.wdp"/></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23.png"/><Relationship Id="rId4" Type="http://schemas.microsoft.com/office/2007/relationships/hdphoto" Target="../media/hdphoto3.wdp"/></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23.png"/><Relationship Id="rId4" Type="http://schemas.microsoft.com/office/2007/relationships/hdphoto" Target="../media/hdphoto3.wdp"/></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23.png"/><Relationship Id="rId4" Type="http://schemas.microsoft.com/office/2007/relationships/hdphoto" Target="../media/hdphoto3.wdp"/></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23.png"/><Relationship Id="rId4" Type="http://schemas.microsoft.com/office/2007/relationships/hdphoto" Target="../media/hdphoto3.wdp"/></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23.png"/><Relationship Id="rId4" Type="http://schemas.microsoft.com/office/2007/relationships/hdphoto" Target="../media/hdphoto3.wdp"/></Relationships>
</file>

<file path=ppt/slides/_rels/slide37.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4.png"/><Relationship Id="rId12" Type="http://schemas.microsoft.com/office/2007/relationships/hdphoto" Target="../media/hdphoto6.wdp"/><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6.png"/><Relationship Id="rId5" Type="http://schemas.openxmlformats.org/officeDocument/2006/relationships/image" Target="../media/image23.png"/><Relationship Id="rId10" Type="http://schemas.microsoft.com/office/2007/relationships/hdphoto" Target="../media/hdphoto5.wdp"/><Relationship Id="rId4" Type="http://schemas.microsoft.com/office/2007/relationships/hdphoto" Target="../media/hdphoto3.wdp"/><Relationship Id="rId9" Type="http://schemas.openxmlformats.org/officeDocument/2006/relationships/image" Target="../media/image25.png"/><Relationship Id="rId14" Type="http://schemas.microsoft.com/office/2007/relationships/hdphoto" Target="../media/hdphoto7.wdp"/></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18.png"/></Relationships>
</file>

<file path=ppt/slides/_rels/slide5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18.png"/></Relationships>
</file>

<file path=ppt/slides/_rels/slide5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5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5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5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5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5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5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18.png"/></Relationships>
</file>

<file path=ppt/slides/_rels/slide5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18.png"/></Relationships>
</file>

<file path=ppt/slides/_rels/slide5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18.png"/></Relationships>
</file>

<file path=ppt/slides/_rels/slide6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18.png"/></Relationships>
</file>

<file path=ppt/slides/_rels/slide6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18.png"/></Relationships>
</file>

<file path=ppt/slides/_rels/slide6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63.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52.e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package" Target="../embeddings/Microsoft_Excel_Worksheet.xlsx"/><Relationship Id="rId5" Type="http://schemas.openxmlformats.org/officeDocument/2006/relationships/image" Target="../media/image18.png"/><Relationship Id="rId4" Type="http://schemas.openxmlformats.org/officeDocument/2006/relationships/image" Target="../media/image42.png"/></Relationships>
</file>

<file path=ppt/slides/_rels/slide6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6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6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6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6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6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7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7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7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7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733">
            <a:alpha val="99000"/>
          </a:srgbClr>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369C91BD-CDF8-4151-9351-81E854295E6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0362"/>
          <a:stretch/>
        </p:blipFill>
        <p:spPr bwMode="auto">
          <a:xfrm>
            <a:off x="0" y="0"/>
            <a:ext cx="6096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71904167-943D-440A-BA1F-811FC5989FD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733" t="19983" r="3336" b="69034"/>
          <a:stretch/>
        </p:blipFill>
        <p:spPr bwMode="auto">
          <a:xfrm>
            <a:off x="6107718" y="1370405"/>
            <a:ext cx="5763518" cy="753219"/>
          </a:xfrm>
          <a:custGeom>
            <a:avLst/>
            <a:gdLst/>
            <a:ahLst/>
            <a:cxnLst/>
            <a:rect l="l" t="t" r="r" b="b"/>
            <a:pathLst>
              <a:path w="5763518" h="753219">
                <a:moveTo>
                  <a:pt x="1184672" y="412105"/>
                </a:moveTo>
                <a:lnTo>
                  <a:pt x="1184672" y="614362"/>
                </a:lnTo>
                <a:cubicBezTo>
                  <a:pt x="1211163" y="613469"/>
                  <a:pt x="1228055" y="609302"/>
                  <a:pt x="1235348" y="601860"/>
                </a:cubicBezTo>
                <a:cubicBezTo>
                  <a:pt x="1242641" y="594419"/>
                  <a:pt x="1246287" y="576113"/>
                  <a:pt x="1246287" y="546943"/>
                </a:cubicBezTo>
                <a:lnTo>
                  <a:pt x="1246287" y="479524"/>
                </a:lnTo>
                <a:cubicBezTo>
                  <a:pt x="1246287" y="448567"/>
                  <a:pt x="1243013" y="429815"/>
                  <a:pt x="1236464" y="423267"/>
                </a:cubicBezTo>
                <a:cubicBezTo>
                  <a:pt x="1229916" y="416718"/>
                  <a:pt x="1212652" y="412998"/>
                  <a:pt x="1184672" y="412105"/>
                </a:cubicBezTo>
                <a:close/>
                <a:moveTo>
                  <a:pt x="2936453" y="176361"/>
                </a:moveTo>
                <a:cubicBezTo>
                  <a:pt x="2917306" y="314776"/>
                  <a:pt x="2905280" y="415979"/>
                  <a:pt x="2900378" y="479970"/>
                </a:cubicBezTo>
                <a:lnTo>
                  <a:pt x="2965084" y="479970"/>
                </a:lnTo>
                <a:cubicBezTo>
                  <a:pt x="2955573" y="398096"/>
                  <a:pt x="2946029" y="296893"/>
                  <a:pt x="2936453" y="176361"/>
                </a:cubicBezTo>
                <a:close/>
                <a:moveTo>
                  <a:pt x="1184672" y="138856"/>
                </a:moveTo>
                <a:lnTo>
                  <a:pt x="1184672" y="299591"/>
                </a:lnTo>
                <a:cubicBezTo>
                  <a:pt x="1192709" y="299293"/>
                  <a:pt x="1198959" y="299144"/>
                  <a:pt x="1203424" y="299144"/>
                </a:cubicBezTo>
                <a:cubicBezTo>
                  <a:pt x="1221879" y="299144"/>
                  <a:pt x="1233636" y="294605"/>
                  <a:pt x="1238697" y="285526"/>
                </a:cubicBezTo>
                <a:cubicBezTo>
                  <a:pt x="1243757" y="276448"/>
                  <a:pt x="1246287" y="250477"/>
                  <a:pt x="1246287" y="207615"/>
                </a:cubicBezTo>
                <a:cubicBezTo>
                  <a:pt x="1246287" y="184993"/>
                  <a:pt x="1244203" y="169143"/>
                  <a:pt x="1240036" y="160064"/>
                </a:cubicBezTo>
                <a:cubicBezTo>
                  <a:pt x="1235869" y="150986"/>
                  <a:pt x="1230437" y="145256"/>
                  <a:pt x="1223739" y="142874"/>
                </a:cubicBezTo>
                <a:cubicBezTo>
                  <a:pt x="1217042" y="140493"/>
                  <a:pt x="1204020" y="139154"/>
                  <a:pt x="1184672" y="138856"/>
                </a:cubicBezTo>
                <a:close/>
                <a:moveTo>
                  <a:pt x="4191000" y="122336"/>
                </a:moveTo>
                <a:cubicBezTo>
                  <a:pt x="4181177" y="122336"/>
                  <a:pt x="4173662" y="126131"/>
                  <a:pt x="4168452" y="133721"/>
                </a:cubicBezTo>
                <a:cubicBezTo>
                  <a:pt x="4163244" y="141312"/>
                  <a:pt x="4160639" y="163710"/>
                  <a:pt x="4160639" y="200917"/>
                </a:cubicBezTo>
                <a:lnTo>
                  <a:pt x="4160639" y="538460"/>
                </a:lnTo>
                <a:cubicBezTo>
                  <a:pt x="4160639" y="580429"/>
                  <a:pt x="4162350" y="606325"/>
                  <a:pt x="4165774" y="616148"/>
                </a:cubicBezTo>
                <a:cubicBezTo>
                  <a:pt x="4169196" y="625971"/>
                  <a:pt x="4177159" y="630882"/>
                  <a:pt x="4189660" y="630882"/>
                </a:cubicBezTo>
                <a:cubicBezTo>
                  <a:pt x="4202460" y="630882"/>
                  <a:pt x="4210645" y="625226"/>
                  <a:pt x="4214217" y="613916"/>
                </a:cubicBezTo>
                <a:cubicBezTo>
                  <a:pt x="4217789" y="602605"/>
                  <a:pt x="4219575" y="575667"/>
                  <a:pt x="4219575" y="533102"/>
                </a:cubicBezTo>
                <a:lnTo>
                  <a:pt x="4219575" y="200917"/>
                </a:lnTo>
                <a:cubicBezTo>
                  <a:pt x="4219575" y="167282"/>
                  <a:pt x="4217714" y="145777"/>
                  <a:pt x="4213994" y="136400"/>
                </a:cubicBezTo>
                <a:cubicBezTo>
                  <a:pt x="4210273" y="127024"/>
                  <a:pt x="4202608" y="122336"/>
                  <a:pt x="4191000" y="122336"/>
                </a:cubicBezTo>
                <a:close/>
                <a:moveTo>
                  <a:pt x="4968626" y="15180"/>
                </a:moveTo>
                <a:lnTo>
                  <a:pt x="5282058" y="15180"/>
                </a:lnTo>
                <a:lnTo>
                  <a:pt x="5282058" y="159841"/>
                </a:lnTo>
                <a:lnTo>
                  <a:pt x="5156596" y="159841"/>
                </a:lnTo>
                <a:lnTo>
                  <a:pt x="5156596" y="296912"/>
                </a:lnTo>
                <a:lnTo>
                  <a:pt x="5274022" y="296912"/>
                </a:lnTo>
                <a:lnTo>
                  <a:pt x="5274022" y="434429"/>
                </a:lnTo>
                <a:lnTo>
                  <a:pt x="5156596" y="434429"/>
                </a:lnTo>
                <a:lnTo>
                  <a:pt x="5156596" y="593377"/>
                </a:lnTo>
                <a:lnTo>
                  <a:pt x="5294560" y="593377"/>
                </a:lnTo>
                <a:lnTo>
                  <a:pt x="5294560" y="738038"/>
                </a:lnTo>
                <a:lnTo>
                  <a:pt x="4968626" y="738038"/>
                </a:lnTo>
                <a:close/>
                <a:moveTo>
                  <a:pt x="4473326" y="15180"/>
                </a:moveTo>
                <a:lnTo>
                  <a:pt x="4630489" y="15180"/>
                </a:lnTo>
                <a:lnTo>
                  <a:pt x="4735860" y="340667"/>
                </a:lnTo>
                <a:lnTo>
                  <a:pt x="4735860" y="15180"/>
                </a:lnTo>
                <a:lnTo>
                  <a:pt x="4893022" y="15180"/>
                </a:lnTo>
                <a:lnTo>
                  <a:pt x="4893022" y="738038"/>
                </a:lnTo>
                <a:lnTo>
                  <a:pt x="4728270" y="738038"/>
                </a:lnTo>
                <a:lnTo>
                  <a:pt x="4630489" y="409426"/>
                </a:lnTo>
                <a:lnTo>
                  <a:pt x="4630489" y="738038"/>
                </a:lnTo>
                <a:lnTo>
                  <a:pt x="4473326" y="738038"/>
                </a:lnTo>
                <a:close/>
                <a:moveTo>
                  <a:pt x="3711327" y="15180"/>
                </a:moveTo>
                <a:lnTo>
                  <a:pt x="3899297" y="15180"/>
                </a:lnTo>
                <a:lnTo>
                  <a:pt x="3899297" y="738038"/>
                </a:lnTo>
                <a:lnTo>
                  <a:pt x="3711327" y="738038"/>
                </a:lnTo>
                <a:close/>
                <a:moveTo>
                  <a:pt x="2793020" y="15180"/>
                </a:moveTo>
                <a:lnTo>
                  <a:pt x="3064706" y="15180"/>
                </a:lnTo>
                <a:lnTo>
                  <a:pt x="3172197" y="738038"/>
                </a:lnTo>
                <a:lnTo>
                  <a:pt x="2980097" y="738038"/>
                </a:lnTo>
                <a:lnTo>
                  <a:pt x="2970009" y="608111"/>
                </a:lnTo>
                <a:lnTo>
                  <a:pt x="2902772" y="608111"/>
                </a:lnTo>
                <a:lnTo>
                  <a:pt x="2891470" y="738038"/>
                </a:lnTo>
                <a:lnTo>
                  <a:pt x="2697138" y="738038"/>
                </a:lnTo>
                <a:close/>
                <a:moveTo>
                  <a:pt x="2326630" y="15180"/>
                </a:moveTo>
                <a:lnTo>
                  <a:pt x="2737396" y="15180"/>
                </a:lnTo>
                <a:lnTo>
                  <a:pt x="2737396" y="159841"/>
                </a:lnTo>
                <a:lnTo>
                  <a:pt x="2625774" y="159841"/>
                </a:lnTo>
                <a:lnTo>
                  <a:pt x="2625774" y="738038"/>
                </a:lnTo>
                <a:lnTo>
                  <a:pt x="2437804" y="738038"/>
                </a:lnTo>
                <a:lnTo>
                  <a:pt x="2437804" y="159841"/>
                </a:lnTo>
                <a:lnTo>
                  <a:pt x="2326630" y="159841"/>
                </a:lnTo>
                <a:close/>
                <a:moveTo>
                  <a:pt x="1501527" y="15180"/>
                </a:moveTo>
                <a:lnTo>
                  <a:pt x="1814959" y="15180"/>
                </a:lnTo>
                <a:lnTo>
                  <a:pt x="1814959" y="159841"/>
                </a:lnTo>
                <a:lnTo>
                  <a:pt x="1689497" y="159841"/>
                </a:lnTo>
                <a:lnTo>
                  <a:pt x="1689497" y="296912"/>
                </a:lnTo>
                <a:lnTo>
                  <a:pt x="1806922" y="296912"/>
                </a:lnTo>
                <a:lnTo>
                  <a:pt x="1806922" y="434429"/>
                </a:lnTo>
                <a:lnTo>
                  <a:pt x="1689497" y="434429"/>
                </a:lnTo>
                <a:lnTo>
                  <a:pt x="1689497" y="593377"/>
                </a:lnTo>
                <a:lnTo>
                  <a:pt x="1827461" y="593377"/>
                </a:lnTo>
                <a:lnTo>
                  <a:pt x="1827461" y="738038"/>
                </a:lnTo>
                <a:lnTo>
                  <a:pt x="1501527" y="738038"/>
                </a:lnTo>
                <a:close/>
                <a:moveTo>
                  <a:pt x="996702" y="15180"/>
                </a:moveTo>
                <a:lnTo>
                  <a:pt x="1184226" y="15180"/>
                </a:lnTo>
                <a:cubicBezTo>
                  <a:pt x="1243459" y="15180"/>
                  <a:pt x="1288331" y="19790"/>
                  <a:pt x="1318840" y="29010"/>
                </a:cubicBezTo>
                <a:cubicBezTo>
                  <a:pt x="1349350" y="38231"/>
                  <a:pt x="1373981" y="56896"/>
                  <a:pt x="1392734" y="85006"/>
                </a:cubicBezTo>
                <a:cubicBezTo>
                  <a:pt x="1411486" y="113116"/>
                  <a:pt x="1420862" y="158404"/>
                  <a:pt x="1420862" y="220870"/>
                </a:cubicBezTo>
                <a:cubicBezTo>
                  <a:pt x="1420862" y="263109"/>
                  <a:pt x="1414239" y="292557"/>
                  <a:pt x="1400994" y="309214"/>
                </a:cubicBezTo>
                <a:cubicBezTo>
                  <a:pt x="1387748" y="325871"/>
                  <a:pt x="1361628" y="338663"/>
                  <a:pt x="1322636" y="347588"/>
                </a:cubicBezTo>
                <a:cubicBezTo>
                  <a:pt x="1366093" y="357415"/>
                  <a:pt x="1395561" y="373721"/>
                  <a:pt x="1411040" y="396506"/>
                </a:cubicBezTo>
                <a:cubicBezTo>
                  <a:pt x="1426518" y="419290"/>
                  <a:pt x="1434257" y="454211"/>
                  <a:pt x="1434257" y="501269"/>
                </a:cubicBezTo>
                <a:lnTo>
                  <a:pt x="1434257" y="568276"/>
                </a:lnTo>
                <a:cubicBezTo>
                  <a:pt x="1434257" y="617120"/>
                  <a:pt x="1428676" y="653306"/>
                  <a:pt x="1417514" y="676835"/>
                </a:cubicBezTo>
                <a:cubicBezTo>
                  <a:pt x="1406351" y="700364"/>
                  <a:pt x="1388567" y="716446"/>
                  <a:pt x="1364159" y="725083"/>
                </a:cubicBezTo>
                <a:cubicBezTo>
                  <a:pt x="1339751" y="733720"/>
                  <a:pt x="1289745" y="738038"/>
                  <a:pt x="1214140" y="738038"/>
                </a:cubicBezTo>
                <a:lnTo>
                  <a:pt x="996702" y="738038"/>
                </a:lnTo>
                <a:close/>
                <a:moveTo>
                  <a:pt x="489198" y="15180"/>
                </a:moveTo>
                <a:lnTo>
                  <a:pt x="677168" y="15180"/>
                </a:lnTo>
                <a:lnTo>
                  <a:pt x="677168" y="557212"/>
                </a:lnTo>
                <a:cubicBezTo>
                  <a:pt x="677168" y="588764"/>
                  <a:pt x="678880" y="608930"/>
                  <a:pt x="682303" y="617711"/>
                </a:cubicBezTo>
                <a:cubicBezTo>
                  <a:pt x="685726" y="626491"/>
                  <a:pt x="692646" y="630882"/>
                  <a:pt x="703064" y="630882"/>
                </a:cubicBezTo>
                <a:cubicBezTo>
                  <a:pt x="714970" y="630882"/>
                  <a:pt x="722635" y="626045"/>
                  <a:pt x="726058" y="616371"/>
                </a:cubicBezTo>
                <a:cubicBezTo>
                  <a:pt x="729481" y="606697"/>
                  <a:pt x="731193" y="583852"/>
                  <a:pt x="731193" y="547836"/>
                </a:cubicBezTo>
                <a:lnTo>
                  <a:pt x="731193" y="15180"/>
                </a:lnTo>
                <a:lnTo>
                  <a:pt x="919163" y="15180"/>
                </a:lnTo>
                <a:lnTo>
                  <a:pt x="919163" y="498276"/>
                </a:lnTo>
                <a:cubicBezTo>
                  <a:pt x="919163" y="553045"/>
                  <a:pt x="917377" y="591517"/>
                  <a:pt x="913805" y="613692"/>
                </a:cubicBezTo>
                <a:cubicBezTo>
                  <a:pt x="910233" y="635868"/>
                  <a:pt x="899666" y="658638"/>
                  <a:pt x="882104" y="682004"/>
                </a:cubicBezTo>
                <a:cubicBezTo>
                  <a:pt x="864543" y="705370"/>
                  <a:pt x="841400" y="723081"/>
                  <a:pt x="812676" y="735136"/>
                </a:cubicBezTo>
                <a:cubicBezTo>
                  <a:pt x="783952" y="747191"/>
                  <a:pt x="750094" y="753219"/>
                  <a:pt x="711101" y="753219"/>
                </a:cubicBezTo>
                <a:cubicBezTo>
                  <a:pt x="667941" y="753219"/>
                  <a:pt x="629841" y="746075"/>
                  <a:pt x="596801" y="731787"/>
                </a:cubicBezTo>
                <a:cubicBezTo>
                  <a:pt x="563761" y="717500"/>
                  <a:pt x="539055" y="698896"/>
                  <a:pt x="522684" y="675977"/>
                </a:cubicBezTo>
                <a:cubicBezTo>
                  <a:pt x="506313" y="653057"/>
                  <a:pt x="496640" y="628873"/>
                  <a:pt x="493663" y="603423"/>
                </a:cubicBezTo>
                <a:cubicBezTo>
                  <a:pt x="490686" y="577974"/>
                  <a:pt x="489198" y="524470"/>
                  <a:pt x="489198" y="442912"/>
                </a:cubicBezTo>
                <a:close/>
                <a:moveTo>
                  <a:pt x="5538043" y="0"/>
                </a:moveTo>
                <a:cubicBezTo>
                  <a:pt x="5586858" y="0"/>
                  <a:pt x="5628456" y="7887"/>
                  <a:pt x="5662835" y="23663"/>
                </a:cubicBezTo>
                <a:cubicBezTo>
                  <a:pt x="5697214" y="39439"/>
                  <a:pt x="5719985" y="59308"/>
                  <a:pt x="5731148" y="83269"/>
                </a:cubicBezTo>
                <a:cubicBezTo>
                  <a:pt x="5742310" y="107230"/>
                  <a:pt x="5747890" y="147935"/>
                  <a:pt x="5747890" y="205382"/>
                </a:cubicBezTo>
                <a:lnTo>
                  <a:pt x="5747890" y="233957"/>
                </a:lnTo>
                <a:lnTo>
                  <a:pt x="5573315" y="233957"/>
                </a:lnTo>
                <a:lnTo>
                  <a:pt x="5573315" y="180379"/>
                </a:lnTo>
                <a:cubicBezTo>
                  <a:pt x="5573315" y="155376"/>
                  <a:pt x="5571082" y="139451"/>
                  <a:pt x="5566618" y="132605"/>
                </a:cubicBezTo>
                <a:cubicBezTo>
                  <a:pt x="5562153" y="125759"/>
                  <a:pt x="5554712" y="122336"/>
                  <a:pt x="5544294" y="122336"/>
                </a:cubicBezTo>
                <a:cubicBezTo>
                  <a:pt x="5532982" y="122336"/>
                  <a:pt x="5524425" y="126953"/>
                  <a:pt x="5518621" y="136188"/>
                </a:cubicBezTo>
                <a:cubicBezTo>
                  <a:pt x="5512816" y="145422"/>
                  <a:pt x="5509914" y="159422"/>
                  <a:pt x="5509914" y="178189"/>
                </a:cubicBezTo>
                <a:cubicBezTo>
                  <a:pt x="5509914" y="202313"/>
                  <a:pt x="5513177" y="220481"/>
                  <a:pt x="5519702" y="232695"/>
                </a:cubicBezTo>
                <a:cubicBezTo>
                  <a:pt x="5525934" y="244908"/>
                  <a:pt x="5543640" y="259639"/>
                  <a:pt x="5572820" y="276890"/>
                </a:cubicBezTo>
                <a:cubicBezTo>
                  <a:pt x="5656494" y="326552"/>
                  <a:pt x="5709195" y="367307"/>
                  <a:pt x="5730924" y="399157"/>
                </a:cubicBezTo>
                <a:cubicBezTo>
                  <a:pt x="5752653" y="431006"/>
                  <a:pt x="5763518" y="482351"/>
                  <a:pt x="5763518" y="553194"/>
                </a:cubicBezTo>
                <a:cubicBezTo>
                  <a:pt x="5763518" y="604688"/>
                  <a:pt x="5757490" y="642639"/>
                  <a:pt x="5745435" y="667047"/>
                </a:cubicBezTo>
                <a:cubicBezTo>
                  <a:pt x="5733380" y="691455"/>
                  <a:pt x="5710088" y="711919"/>
                  <a:pt x="5675560" y="728439"/>
                </a:cubicBezTo>
                <a:cubicBezTo>
                  <a:pt x="5641032" y="744959"/>
                  <a:pt x="5600848" y="753219"/>
                  <a:pt x="5555010" y="753219"/>
                </a:cubicBezTo>
                <a:cubicBezTo>
                  <a:pt x="5504706" y="753219"/>
                  <a:pt x="5461768" y="743694"/>
                  <a:pt x="5426198" y="724644"/>
                </a:cubicBezTo>
                <a:cubicBezTo>
                  <a:pt x="5390628" y="705594"/>
                  <a:pt x="5367337" y="681335"/>
                  <a:pt x="5356324" y="651867"/>
                </a:cubicBezTo>
                <a:cubicBezTo>
                  <a:pt x="5345310" y="622399"/>
                  <a:pt x="5339804" y="580578"/>
                  <a:pt x="5339804" y="526405"/>
                </a:cubicBezTo>
                <a:lnTo>
                  <a:pt x="5339804" y="479077"/>
                </a:lnTo>
                <a:lnTo>
                  <a:pt x="5514379" y="479077"/>
                </a:lnTo>
                <a:lnTo>
                  <a:pt x="5514379" y="567035"/>
                </a:lnTo>
                <a:cubicBezTo>
                  <a:pt x="5514379" y="594121"/>
                  <a:pt x="5516835" y="611534"/>
                  <a:pt x="5521746" y="619273"/>
                </a:cubicBezTo>
                <a:cubicBezTo>
                  <a:pt x="5526658" y="627012"/>
                  <a:pt x="5535364" y="630882"/>
                  <a:pt x="5547866" y="630882"/>
                </a:cubicBezTo>
                <a:cubicBezTo>
                  <a:pt x="5560367" y="630882"/>
                  <a:pt x="5569669" y="625971"/>
                  <a:pt x="5575771" y="616148"/>
                </a:cubicBezTo>
                <a:cubicBezTo>
                  <a:pt x="5581872" y="606325"/>
                  <a:pt x="5584924" y="591740"/>
                  <a:pt x="5584924" y="572392"/>
                </a:cubicBezTo>
                <a:cubicBezTo>
                  <a:pt x="5584924" y="529828"/>
                  <a:pt x="5579120" y="501997"/>
                  <a:pt x="5567511" y="488900"/>
                </a:cubicBezTo>
                <a:cubicBezTo>
                  <a:pt x="5555604" y="475803"/>
                  <a:pt x="5526286" y="453925"/>
                  <a:pt x="5479554" y="423267"/>
                </a:cubicBezTo>
                <a:cubicBezTo>
                  <a:pt x="5432822" y="392310"/>
                  <a:pt x="5401865" y="369837"/>
                  <a:pt x="5386684" y="355848"/>
                </a:cubicBezTo>
                <a:cubicBezTo>
                  <a:pt x="5371504" y="341858"/>
                  <a:pt x="5358928" y="322510"/>
                  <a:pt x="5348956" y="297805"/>
                </a:cubicBezTo>
                <a:cubicBezTo>
                  <a:pt x="5338985" y="273099"/>
                  <a:pt x="5334000" y="241548"/>
                  <a:pt x="5334000" y="203150"/>
                </a:cubicBezTo>
                <a:cubicBezTo>
                  <a:pt x="5334000" y="147786"/>
                  <a:pt x="5341069" y="107305"/>
                  <a:pt x="5355208" y="81706"/>
                </a:cubicBezTo>
                <a:cubicBezTo>
                  <a:pt x="5369346" y="56108"/>
                  <a:pt x="5392192" y="36090"/>
                  <a:pt x="5423743" y="21654"/>
                </a:cubicBezTo>
                <a:cubicBezTo>
                  <a:pt x="5455294" y="7218"/>
                  <a:pt x="5493394" y="0"/>
                  <a:pt x="5538043" y="0"/>
                </a:cubicBezTo>
                <a:close/>
                <a:moveTo>
                  <a:pt x="4190107" y="0"/>
                </a:moveTo>
                <a:cubicBezTo>
                  <a:pt x="4228802" y="0"/>
                  <a:pt x="4263554" y="6325"/>
                  <a:pt x="4294361" y="18975"/>
                </a:cubicBezTo>
                <a:cubicBezTo>
                  <a:pt x="4325168" y="31625"/>
                  <a:pt x="4349948" y="50601"/>
                  <a:pt x="4368700" y="75902"/>
                </a:cubicBezTo>
                <a:cubicBezTo>
                  <a:pt x="4387453" y="101203"/>
                  <a:pt x="4398615" y="128736"/>
                  <a:pt x="4402187" y="158501"/>
                </a:cubicBezTo>
                <a:cubicBezTo>
                  <a:pt x="4405759" y="188267"/>
                  <a:pt x="4407544" y="240357"/>
                  <a:pt x="4407544" y="314771"/>
                </a:cubicBezTo>
                <a:lnTo>
                  <a:pt x="4407544" y="438447"/>
                </a:lnTo>
                <a:cubicBezTo>
                  <a:pt x="4407544" y="511075"/>
                  <a:pt x="4405833" y="562495"/>
                  <a:pt x="4402410" y="592708"/>
                </a:cubicBezTo>
                <a:cubicBezTo>
                  <a:pt x="4398987" y="622920"/>
                  <a:pt x="4388272" y="650527"/>
                  <a:pt x="4370264" y="675530"/>
                </a:cubicBezTo>
                <a:cubicBezTo>
                  <a:pt x="4352255" y="700533"/>
                  <a:pt x="4327922" y="719732"/>
                  <a:pt x="4297263" y="733127"/>
                </a:cubicBezTo>
                <a:cubicBezTo>
                  <a:pt x="4266604" y="746521"/>
                  <a:pt x="4230886" y="753219"/>
                  <a:pt x="4190107" y="753219"/>
                </a:cubicBezTo>
                <a:cubicBezTo>
                  <a:pt x="4151412" y="753219"/>
                  <a:pt x="4116660" y="746893"/>
                  <a:pt x="4085852" y="734243"/>
                </a:cubicBezTo>
                <a:cubicBezTo>
                  <a:pt x="4055045" y="721593"/>
                  <a:pt x="4030266" y="702617"/>
                  <a:pt x="4011513" y="677316"/>
                </a:cubicBezTo>
                <a:cubicBezTo>
                  <a:pt x="3992761" y="652016"/>
                  <a:pt x="3981598" y="624482"/>
                  <a:pt x="3978027" y="594717"/>
                </a:cubicBezTo>
                <a:cubicBezTo>
                  <a:pt x="3974455" y="564951"/>
                  <a:pt x="3972669" y="512861"/>
                  <a:pt x="3972669" y="438447"/>
                </a:cubicBezTo>
                <a:lnTo>
                  <a:pt x="3972669" y="314771"/>
                </a:lnTo>
                <a:cubicBezTo>
                  <a:pt x="3972669" y="242143"/>
                  <a:pt x="3974380" y="190723"/>
                  <a:pt x="3977804" y="160511"/>
                </a:cubicBezTo>
                <a:cubicBezTo>
                  <a:pt x="3981226" y="130299"/>
                  <a:pt x="3991942" y="102691"/>
                  <a:pt x="4009950" y="77688"/>
                </a:cubicBezTo>
                <a:cubicBezTo>
                  <a:pt x="4027958" y="52685"/>
                  <a:pt x="4052292" y="33486"/>
                  <a:pt x="4082950" y="20091"/>
                </a:cubicBezTo>
                <a:cubicBezTo>
                  <a:pt x="4113609" y="6697"/>
                  <a:pt x="4149328" y="0"/>
                  <a:pt x="4190107" y="0"/>
                </a:cubicBezTo>
                <a:close/>
                <a:moveTo>
                  <a:pt x="3420368" y="0"/>
                </a:moveTo>
                <a:cubicBezTo>
                  <a:pt x="3475732" y="0"/>
                  <a:pt x="3521422" y="10701"/>
                  <a:pt x="3557438" y="32105"/>
                </a:cubicBezTo>
                <a:cubicBezTo>
                  <a:pt x="3593455" y="53508"/>
                  <a:pt x="3617118" y="80186"/>
                  <a:pt x="3628430" y="112140"/>
                </a:cubicBezTo>
                <a:cubicBezTo>
                  <a:pt x="3639740" y="144094"/>
                  <a:pt x="3645396" y="193809"/>
                  <a:pt x="3645396" y="261284"/>
                </a:cubicBezTo>
                <a:lnTo>
                  <a:pt x="3645396" y="329951"/>
                </a:lnTo>
                <a:lnTo>
                  <a:pt x="3457426" y="329951"/>
                </a:lnTo>
                <a:lnTo>
                  <a:pt x="3457426" y="204315"/>
                </a:lnTo>
                <a:cubicBezTo>
                  <a:pt x="3457426" y="167782"/>
                  <a:pt x="3455417" y="144986"/>
                  <a:pt x="3451398" y="135926"/>
                </a:cubicBezTo>
                <a:cubicBezTo>
                  <a:pt x="3447380" y="126866"/>
                  <a:pt x="3438525" y="122336"/>
                  <a:pt x="3424832" y="122336"/>
                </a:cubicBezTo>
                <a:cubicBezTo>
                  <a:pt x="3409354" y="122336"/>
                  <a:pt x="3399532" y="127843"/>
                  <a:pt x="3395365" y="138856"/>
                </a:cubicBezTo>
                <a:cubicBezTo>
                  <a:pt x="3391198" y="149869"/>
                  <a:pt x="3389114" y="173682"/>
                  <a:pt x="3389114" y="210294"/>
                </a:cubicBezTo>
                <a:lnTo>
                  <a:pt x="3389114" y="546050"/>
                </a:lnTo>
                <a:cubicBezTo>
                  <a:pt x="3389114" y="581173"/>
                  <a:pt x="3391198" y="604093"/>
                  <a:pt x="3395365" y="614808"/>
                </a:cubicBezTo>
                <a:cubicBezTo>
                  <a:pt x="3399532" y="625524"/>
                  <a:pt x="3408908" y="630882"/>
                  <a:pt x="3423493" y="630882"/>
                </a:cubicBezTo>
                <a:cubicBezTo>
                  <a:pt x="3437483" y="630882"/>
                  <a:pt x="3446636" y="625511"/>
                  <a:pt x="3450952" y="614770"/>
                </a:cubicBezTo>
                <a:cubicBezTo>
                  <a:pt x="3455268" y="604029"/>
                  <a:pt x="3457426" y="578815"/>
                  <a:pt x="3457426" y="539129"/>
                </a:cubicBezTo>
                <a:lnTo>
                  <a:pt x="3457426" y="448270"/>
                </a:lnTo>
                <a:lnTo>
                  <a:pt x="3645396" y="448270"/>
                </a:lnTo>
                <a:lnTo>
                  <a:pt x="3645396" y="476440"/>
                </a:lnTo>
                <a:cubicBezTo>
                  <a:pt x="3645396" y="551259"/>
                  <a:pt x="3640112" y="604318"/>
                  <a:pt x="3629546" y="635619"/>
                </a:cubicBezTo>
                <a:cubicBezTo>
                  <a:pt x="3618979" y="666919"/>
                  <a:pt x="3595613" y="694344"/>
                  <a:pt x="3559448" y="717894"/>
                </a:cubicBezTo>
                <a:cubicBezTo>
                  <a:pt x="3523282" y="741444"/>
                  <a:pt x="3478708" y="753219"/>
                  <a:pt x="3425726" y="753219"/>
                </a:cubicBezTo>
                <a:cubicBezTo>
                  <a:pt x="3370659" y="753219"/>
                  <a:pt x="3325266" y="743247"/>
                  <a:pt x="3289548" y="723304"/>
                </a:cubicBezTo>
                <a:cubicBezTo>
                  <a:pt x="3253829" y="703361"/>
                  <a:pt x="3230166" y="675754"/>
                  <a:pt x="3218557" y="640481"/>
                </a:cubicBezTo>
                <a:cubicBezTo>
                  <a:pt x="3206948" y="605209"/>
                  <a:pt x="3201144" y="552152"/>
                  <a:pt x="3201144" y="481310"/>
                </a:cubicBezTo>
                <a:lnTo>
                  <a:pt x="3201144" y="270123"/>
                </a:lnTo>
                <a:cubicBezTo>
                  <a:pt x="3201144" y="218033"/>
                  <a:pt x="3202930" y="178965"/>
                  <a:pt x="3206502" y="152920"/>
                </a:cubicBezTo>
                <a:cubicBezTo>
                  <a:pt x="3210074" y="126875"/>
                  <a:pt x="3220715" y="101798"/>
                  <a:pt x="3238426" y="77688"/>
                </a:cubicBezTo>
                <a:cubicBezTo>
                  <a:pt x="3256136" y="53578"/>
                  <a:pt x="3280692" y="34602"/>
                  <a:pt x="3312095" y="20761"/>
                </a:cubicBezTo>
                <a:cubicBezTo>
                  <a:pt x="3343498" y="6920"/>
                  <a:pt x="3379589" y="0"/>
                  <a:pt x="3420368" y="0"/>
                </a:cubicBezTo>
                <a:close/>
                <a:moveTo>
                  <a:pt x="2070943" y="0"/>
                </a:moveTo>
                <a:cubicBezTo>
                  <a:pt x="2119759" y="0"/>
                  <a:pt x="2161357" y="7887"/>
                  <a:pt x="2195736" y="23663"/>
                </a:cubicBezTo>
                <a:cubicBezTo>
                  <a:pt x="2230115" y="39439"/>
                  <a:pt x="2252886" y="59308"/>
                  <a:pt x="2264048" y="83269"/>
                </a:cubicBezTo>
                <a:cubicBezTo>
                  <a:pt x="2275210" y="107230"/>
                  <a:pt x="2280791" y="147935"/>
                  <a:pt x="2280791" y="205382"/>
                </a:cubicBezTo>
                <a:lnTo>
                  <a:pt x="2280791" y="233957"/>
                </a:lnTo>
                <a:lnTo>
                  <a:pt x="2106216" y="233957"/>
                </a:lnTo>
                <a:lnTo>
                  <a:pt x="2106216" y="180379"/>
                </a:lnTo>
                <a:cubicBezTo>
                  <a:pt x="2106216" y="155376"/>
                  <a:pt x="2103983" y="139451"/>
                  <a:pt x="2099518" y="132605"/>
                </a:cubicBezTo>
                <a:cubicBezTo>
                  <a:pt x="2095054" y="125759"/>
                  <a:pt x="2087612" y="122336"/>
                  <a:pt x="2077194" y="122336"/>
                </a:cubicBezTo>
                <a:cubicBezTo>
                  <a:pt x="2065883" y="122336"/>
                  <a:pt x="2057326" y="126953"/>
                  <a:pt x="2051521" y="136188"/>
                </a:cubicBezTo>
                <a:cubicBezTo>
                  <a:pt x="2045717" y="145422"/>
                  <a:pt x="2042815" y="159422"/>
                  <a:pt x="2042815" y="178189"/>
                </a:cubicBezTo>
                <a:cubicBezTo>
                  <a:pt x="2042815" y="202313"/>
                  <a:pt x="2046077" y="220481"/>
                  <a:pt x="2052603" y="232695"/>
                </a:cubicBezTo>
                <a:cubicBezTo>
                  <a:pt x="2058835" y="244908"/>
                  <a:pt x="2076541" y="259639"/>
                  <a:pt x="2105720" y="276890"/>
                </a:cubicBezTo>
                <a:cubicBezTo>
                  <a:pt x="2189394" y="326552"/>
                  <a:pt x="2242096" y="367307"/>
                  <a:pt x="2263825" y="399157"/>
                </a:cubicBezTo>
                <a:cubicBezTo>
                  <a:pt x="2285553" y="431006"/>
                  <a:pt x="2296418" y="482351"/>
                  <a:pt x="2296418" y="553194"/>
                </a:cubicBezTo>
                <a:cubicBezTo>
                  <a:pt x="2296418" y="604688"/>
                  <a:pt x="2290390" y="642639"/>
                  <a:pt x="2278335" y="667047"/>
                </a:cubicBezTo>
                <a:cubicBezTo>
                  <a:pt x="2266280" y="691455"/>
                  <a:pt x="2242989" y="711919"/>
                  <a:pt x="2208460" y="728439"/>
                </a:cubicBezTo>
                <a:cubicBezTo>
                  <a:pt x="2173932" y="744959"/>
                  <a:pt x="2133749" y="753219"/>
                  <a:pt x="2087910" y="753219"/>
                </a:cubicBezTo>
                <a:cubicBezTo>
                  <a:pt x="2037606" y="753219"/>
                  <a:pt x="1994669" y="743694"/>
                  <a:pt x="1959099" y="724644"/>
                </a:cubicBezTo>
                <a:cubicBezTo>
                  <a:pt x="1923529" y="705594"/>
                  <a:pt x="1900237" y="681335"/>
                  <a:pt x="1889224" y="651867"/>
                </a:cubicBezTo>
                <a:cubicBezTo>
                  <a:pt x="1878211" y="622399"/>
                  <a:pt x="1872704" y="580578"/>
                  <a:pt x="1872704" y="526405"/>
                </a:cubicBezTo>
                <a:lnTo>
                  <a:pt x="1872704" y="479077"/>
                </a:lnTo>
                <a:lnTo>
                  <a:pt x="2047280" y="479077"/>
                </a:lnTo>
                <a:lnTo>
                  <a:pt x="2047280" y="567035"/>
                </a:lnTo>
                <a:cubicBezTo>
                  <a:pt x="2047280" y="594121"/>
                  <a:pt x="2049735" y="611534"/>
                  <a:pt x="2054647" y="619273"/>
                </a:cubicBezTo>
                <a:cubicBezTo>
                  <a:pt x="2059558" y="627012"/>
                  <a:pt x="2068264" y="630882"/>
                  <a:pt x="2080766" y="630882"/>
                </a:cubicBezTo>
                <a:cubicBezTo>
                  <a:pt x="2093268" y="630882"/>
                  <a:pt x="2102569" y="625971"/>
                  <a:pt x="2108671" y="616148"/>
                </a:cubicBezTo>
                <a:cubicBezTo>
                  <a:pt x="2114773" y="606325"/>
                  <a:pt x="2117824" y="591740"/>
                  <a:pt x="2117824" y="572392"/>
                </a:cubicBezTo>
                <a:cubicBezTo>
                  <a:pt x="2117824" y="529828"/>
                  <a:pt x="2112020" y="501997"/>
                  <a:pt x="2100411" y="488900"/>
                </a:cubicBezTo>
                <a:cubicBezTo>
                  <a:pt x="2088505" y="475803"/>
                  <a:pt x="2059186" y="453925"/>
                  <a:pt x="2012454" y="423267"/>
                </a:cubicBezTo>
                <a:cubicBezTo>
                  <a:pt x="1965722" y="392310"/>
                  <a:pt x="1934766" y="369837"/>
                  <a:pt x="1919585" y="355848"/>
                </a:cubicBezTo>
                <a:cubicBezTo>
                  <a:pt x="1904405" y="341858"/>
                  <a:pt x="1891829" y="322510"/>
                  <a:pt x="1881857" y="297805"/>
                </a:cubicBezTo>
                <a:cubicBezTo>
                  <a:pt x="1871886" y="273099"/>
                  <a:pt x="1866900" y="241548"/>
                  <a:pt x="1866900" y="203150"/>
                </a:cubicBezTo>
                <a:cubicBezTo>
                  <a:pt x="1866900" y="147786"/>
                  <a:pt x="1873969" y="107305"/>
                  <a:pt x="1888108" y="81706"/>
                </a:cubicBezTo>
                <a:cubicBezTo>
                  <a:pt x="1902247" y="56108"/>
                  <a:pt x="1925092" y="36090"/>
                  <a:pt x="1956643" y="21654"/>
                </a:cubicBezTo>
                <a:cubicBezTo>
                  <a:pt x="1988195" y="7218"/>
                  <a:pt x="2026295" y="0"/>
                  <a:pt x="2070943" y="0"/>
                </a:cubicBezTo>
                <a:close/>
                <a:moveTo>
                  <a:pt x="204043" y="0"/>
                </a:moveTo>
                <a:cubicBezTo>
                  <a:pt x="252859" y="0"/>
                  <a:pt x="294457" y="7887"/>
                  <a:pt x="328836" y="23663"/>
                </a:cubicBezTo>
                <a:cubicBezTo>
                  <a:pt x="363215" y="39439"/>
                  <a:pt x="385986" y="59308"/>
                  <a:pt x="397148" y="83269"/>
                </a:cubicBezTo>
                <a:cubicBezTo>
                  <a:pt x="408310" y="107230"/>
                  <a:pt x="413891" y="147935"/>
                  <a:pt x="413891" y="205382"/>
                </a:cubicBezTo>
                <a:lnTo>
                  <a:pt x="413891" y="233957"/>
                </a:lnTo>
                <a:lnTo>
                  <a:pt x="239316" y="233957"/>
                </a:lnTo>
                <a:lnTo>
                  <a:pt x="239316" y="180379"/>
                </a:lnTo>
                <a:cubicBezTo>
                  <a:pt x="239316" y="155376"/>
                  <a:pt x="237083" y="139451"/>
                  <a:pt x="232618" y="132605"/>
                </a:cubicBezTo>
                <a:cubicBezTo>
                  <a:pt x="228154" y="125759"/>
                  <a:pt x="220712" y="122336"/>
                  <a:pt x="210294" y="122336"/>
                </a:cubicBezTo>
                <a:cubicBezTo>
                  <a:pt x="198983" y="122336"/>
                  <a:pt x="190426" y="126953"/>
                  <a:pt x="184621" y="136188"/>
                </a:cubicBezTo>
                <a:cubicBezTo>
                  <a:pt x="178817" y="145422"/>
                  <a:pt x="175915" y="159422"/>
                  <a:pt x="175915" y="178189"/>
                </a:cubicBezTo>
                <a:cubicBezTo>
                  <a:pt x="175915" y="202313"/>
                  <a:pt x="179178" y="220481"/>
                  <a:pt x="185703" y="232695"/>
                </a:cubicBezTo>
                <a:cubicBezTo>
                  <a:pt x="191935" y="244908"/>
                  <a:pt x="209641" y="259639"/>
                  <a:pt x="238820" y="276890"/>
                </a:cubicBezTo>
                <a:cubicBezTo>
                  <a:pt x="322494" y="326552"/>
                  <a:pt x="375196" y="367307"/>
                  <a:pt x="396925" y="399157"/>
                </a:cubicBezTo>
                <a:cubicBezTo>
                  <a:pt x="418654" y="431006"/>
                  <a:pt x="429518" y="482351"/>
                  <a:pt x="429518" y="553194"/>
                </a:cubicBezTo>
                <a:cubicBezTo>
                  <a:pt x="429518" y="604688"/>
                  <a:pt x="423490" y="642639"/>
                  <a:pt x="411435" y="667047"/>
                </a:cubicBezTo>
                <a:cubicBezTo>
                  <a:pt x="399380" y="691455"/>
                  <a:pt x="376089" y="711919"/>
                  <a:pt x="341561" y="728439"/>
                </a:cubicBezTo>
                <a:cubicBezTo>
                  <a:pt x="307032" y="744959"/>
                  <a:pt x="266849" y="753219"/>
                  <a:pt x="221010" y="753219"/>
                </a:cubicBezTo>
                <a:cubicBezTo>
                  <a:pt x="170706" y="753219"/>
                  <a:pt x="127769" y="743694"/>
                  <a:pt x="92199" y="724644"/>
                </a:cubicBezTo>
                <a:cubicBezTo>
                  <a:pt x="56629" y="705594"/>
                  <a:pt x="33338" y="681335"/>
                  <a:pt x="22324" y="651867"/>
                </a:cubicBezTo>
                <a:cubicBezTo>
                  <a:pt x="11311" y="622399"/>
                  <a:pt x="5804" y="580578"/>
                  <a:pt x="5804" y="526405"/>
                </a:cubicBezTo>
                <a:lnTo>
                  <a:pt x="5804" y="479077"/>
                </a:lnTo>
                <a:lnTo>
                  <a:pt x="180380" y="479077"/>
                </a:lnTo>
                <a:lnTo>
                  <a:pt x="180380" y="567035"/>
                </a:lnTo>
                <a:cubicBezTo>
                  <a:pt x="180380" y="594121"/>
                  <a:pt x="182835" y="611534"/>
                  <a:pt x="187747" y="619273"/>
                </a:cubicBezTo>
                <a:cubicBezTo>
                  <a:pt x="192658" y="627012"/>
                  <a:pt x="201364" y="630882"/>
                  <a:pt x="213866" y="630882"/>
                </a:cubicBezTo>
                <a:cubicBezTo>
                  <a:pt x="226368" y="630882"/>
                  <a:pt x="235669" y="625971"/>
                  <a:pt x="241771" y="616148"/>
                </a:cubicBezTo>
                <a:cubicBezTo>
                  <a:pt x="247873" y="606325"/>
                  <a:pt x="250924" y="591740"/>
                  <a:pt x="250924" y="572392"/>
                </a:cubicBezTo>
                <a:cubicBezTo>
                  <a:pt x="250924" y="529828"/>
                  <a:pt x="245120" y="501997"/>
                  <a:pt x="233511" y="488900"/>
                </a:cubicBezTo>
                <a:cubicBezTo>
                  <a:pt x="221605" y="475803"/>
                  <a:pt x="192286" y="453925"/>
                  <a:pt x="145554" y="423267"/>
                </a:cubicBezTo>
                <a:cubicBezTo>
                  <a:pt x="98822" y="392310"/>
                  <a:pt x="67866" y="369837"/>
                  <a:pt x="52685" y="355848"/>
                </a:cubicBezTo>
                <a:cubicBezTo>
                  <a:pt x="37505" y="341858"/>
                  <a:pt x="24929" y="322510"/>
                  <a:pt x="14957" y="297805"/>
                </a:cubicBezTo>
                <a:cubicBezTo>
                  <a:pt x="4986" y="273099"/>
                  <a:pt x="0" y="241548"/>
                  <a:pt x="0" y="203150"/>
                </a:cubicBezTo>
                <a:cubicBezTo>
                  <a:pt x="0" y="147786"/>
                  <a:pt x="7069" y="107305"/>
                  <a:pt x="21208" y="81706"/>
                </a:cubicBezTo>
                <a:cubicBezTo>
                  <a:pt x="35347" y="56108"/>
                  <a:pt x="58192" y="36090"/>
                  <a:pt x="89743" y="21654"/>
                </a:cubicBezTo>
                <a:cubicBezTo>
                  <a:pt x="121295" y="7218"/>
                  <a:pt x="159395" y="0"/>
                  <a:pt x="204043" y="0"/>
                </a:cubicBezTo>
                <a:close/>
              </a:path>
            </a:pathLst>
          </a:custGeom>
          <a:noFill/>
          <a:extLst>
            <a:ext uri="{909E8E84-426E-40DD-AFC4-6F175D3DCCD1}">
              <a14:hiddenFill xmlns:a14="http://schemas.microsoft.com/office/drawing/2010/main">
                <a:solidFill>
                  <a:srgbClr val="FFFFFF"/>
                </a:solidFill>
              </a14:hiddenFill>
            </a:ext>
          </a:extLst>
        </p:spPr>
      </p:pic>
      <p:pic>
        <p:nvPicPr>
          <p:cNvPr id="6" name="Imagen 5">
            <a:extLst>
              <a:ext uri="{FF2B5EF4-FFF2-40B4-BE49-F238E27FC236}">
                <a16:creationId xmlns:a16="http://schemas.microsoft.com/office/drawing/2014/main" id="{EB853121-C1A8-416A-AA1B-4F0B49E3B22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757" t="32591" r="17012" b="56426"/>
          <a:stretch/>
        </p:blipFill>
        <p:spPr bwMode="auto">
          <a:xfrm>
            <a:off x="6110645" y="2235121"/>
            <a:ext cx="4081016" cy="753219"/>
          </a:xfrm>
          <a:custGeom>
            <a:avLst/>
            <a:gdLst/>
            <a:ahLst/>
            <a:cxnLst/>
            <a:rect l="l" t="t" r="r" b="b"/>
            <a:pathLst>
              <a:path w="4081016" h="753219">
                <a:moveTo>
                  <a:pt x="2663651" y="176361"/>
                </a:moveTo>
                <a:cubicBezTo>
                  <a:pt x="2644503" y="314776"/>
                  <a:pt x="2632479" y="415979"/>
                  <a:pt x="2627577" y="479970"/>
                </a:cubicBezTo>
                <a:lnTo>
                  <a:pt x="2692282" y="479970"/>
                </a:lnTo>
                <a:cubicBezTo>
                  <a:pt x="2682771" y="398096"/>
                  <a:pt x="2673227" y="296893"/>
                  <a:pt x="2663651" y="176361"/>
                </a:cubicBezTo>
                <a:close/>
                <a:moveTo>
                  <a:pt x="1045220" y="138856"/>
                </a:moveTo>
                <a:lnTo>
                  <a:pt x="1045220" y="322808"/>
                </a:lnTo>
                <a:cubicBezTo>
                  <a:pt x="1050578" y="323105"/>
                  <a:pt x="1055191" y="323254"/>
                  <a:pt x="1059061" y="323254"/>
                </a:cubicBezTo>
                <a:cubicBezTo>
                  <a:pt x="1076325" y="323254"/>
                  <a:pt x="1088306" y="319013"/>
                  <a:pt x="1095003" y="310530"/>
                </a:cubicBezTo>
                <a:cubicBezTo>
                  <a:pt x="1101700" y="302046"/>
                  <a:pt x="1105049" y="284410"/>
                  <a:pt x="1105049" y="257621"/>
                </a:cubicBezTo>
                <a:lnTo>
                  <a:pt x="1105049" y="198239"/>
                </a:lnTo>
                <a:cubicBezTo>
                  <a:pt x="1105049" y="173533"/>
                  <a:pt x="1101179" y="157460"/>
                  <a:pt x="1093440" y="150018"/>
                </a:cubicBezTo>
                <a:cubicBezTo>
                  <a:pt x="1085701" y="142577"/>
                  <a:pt x="1069628" y="138856"/>
                  <a:pt x="1045220" y="138856"/>
                </a:cubicBezTo>
                <a:close/>
                <a:moveTo>
                  <a:pt x="3286125" y="15180"/>
                </a:moveTo>
                <a:lnTo>
                  <a:pt x="3599557" y="15180"/>
                </a:lnTo>
                <a:lnTo>
                  <a:pt x="3599557" y="159841"/>
                </a:lnTo>
                <a:lnTo>
                  <a:pt x="3474095" y="159841"/>
                </a:lnTo>
                <a:lnTo>
                  <a:pt x="3474095" y="296912"/>
                </a:lnTo>
                <a:lnTo>
                  <a:pt x="3591520" y="296912"/>
                </a:lnTo>
                <a:lnTo>
                  <a:pt x="3591520" y="434429"/>
                </a:lnTo>
                <a:lnTo>
                  <a:pt x="3474095" y="434429"/>
                </a:lnTo>
                <a:lnTo>
                  <a:pt x="3474095" y="593377"/>
                </a:lnTo>
                <a:lnTo>
                  <a:pt x="3612058" y="593377"/>
                </a:lnTo>
                <a:lnTo>
                  <a:pt x="3612058" y="738038"/>
                </a:lnTo>
                <a:lnTo>
                  <a:pt x="3286125" y="738038"/>
                </a:lnTo>
                <a:close/>
                <a:moveTo>
                  <a:pt x="2933700" y="15180"/>
                </a:moveTo>
                <a:lnTo>
                  <a:pt x="3121670" y="15180"/>
                </a:lnTo>
                <a:lnTo>
                  <a:pt x="3121670" y="593377"/>
                </a:lnTo>
                <a:lnTo>
                  <a:pt x="3235970" y="593377"/>
                </a:lnTo>
                <a:lnTo>
                  <a:pt x="3235970" y="738038"/>
                </a:lnTo>
                <a:lnTo>
                  <a:pt x="2933700" y="738038"/>
                </a:lnTo>
                <a:close/>
                <a:moveTo>
                  <a:pt x="2520218" y="15180"/>
                </a:moveTo>
                <a:lnTo>
                  <a:pt x="2791904" y="15180"/>
                </a:lnTo>
                <a:lnTo>
                  <a:pt x="2899395" y="738038"/>
                </a:lnTo>
                <a:lnTo>
                  <a:pt x="2707295" y="738038"/>
                </a:lnTo>
                <a:lnTo>
                  <a:pt x="2697207" y="608111"/>
                </a:lnTo>
                <a:lnTo>
                  <a:pt x="2629969" y="608111"/>
                </a:lnTo>
                <a:lnTo>
                  <a:pt x="2618668" y="738038"/>
                </a:lnTo>
                <a:lnTo>
                  <a:pt x="2424335" y="738038"/>
                </a:lnTo>
                <a:close/>
                <a:moveTo>
                  <a:pt x="2200275" y="15180"/>
                </a:moveTo>
                <a:lnTo>
                  <a:pt x="2388245" y="15180"/>
                </a:lnTo>
                <a:lnTo>
                  <a:pt x="2388245" y="738038"/>
                </a:lnTo>
                <a:lnTo>
                  <a:pt x="2200275" y="738038"/>
                </a:lnTo>
                <a:close/>
                <a:moveTo>
                  <a:pt x="1314450" y="15180"/>
                </a:moveTo>
                <a:lnTo>
                  <a:pt x="1627882" y="15180"/>
                </a:lnTo>
                <a:lnTo>
                  <a:pt x="1627882" y="159841"/>
                </a:lnTo>
                <a:lnTo>
                  <a:pt x="1502420" y="159841"/>
                </a:lnTo>
                <a:lnTo>
                  <a:pt x="1502420" y="296912"/>
                </a:lnTo>
                <a:lnTo>
                  <a:pt x="1619845" y="296912"/>
                </a:lnTo>
                <a:lnTo>
                  <a:pt x="1619845" y="434429"/>
                </a:lnTo>
                <a:lnTo>
                  <a:pt x="1502420" y="434429"/>
                </a:lnTo>
                <a:lnTo>
                  <a:pt x="1502420" y="593377"/>
                </a:lnTo>
                <a:lnTo>
                  <a:pt x="1640384" y="593377"/>
                </a:lnTo>
                <a:lnTo>
                  <a:pt x="1640384" y="738038"/>
                </a:lnTo>
                <a:lnTo>
                  <a:pt x="1314450" y="738038"/>
                </a:lnTo>
                <a:close/>
                <a:moveTo>
                  <a:pt x="857250" y="15180"/>
                </a:moveTo>
                <a:lnTo>
                  <a:pt x="1046559" y="15180"/>
                </a:lnTo>
                <a:cubicBezTo>
                  <a:pt x="1097756" y="15180"/>
                  <a:pt x="1137121" y="19198"/>
                  <a:pt x="1164654" y="27235"/>
                </a:cubicBezTo>
                <a:cubicBezTo>
                  <a:pt x="1192188" y="35272"/>
                  <a:pt x="1212875" y="46880"/>
                  <a:pt x="1226716" y="62061"/>
                </a:cubicBezTo>
                <a:cubicBezTo>
                  <a:pt x="1240557" y="77241"/>
                  <a:pt x="1249933" y="95622"/>
                  <a:pt x="1254844" y="117202"/>
                </a:cubicBezTo>
                <a:cubicBezTo>
                  <a:pt x="1259756" y="138782"/>
                  <a:pt x="1262211" y="172194"/>
                  <a:pt x="1262211" y="217437"/>
                </a:cubicBezTo>
                <a:lnTo>
                  <a:pt x="1262211" y="280392"/>
                </a:lnTo>
                <a:cubicBezTo>
                  <a:pt x="1262211" y="326529"/>
                  <a:pt x="1257449" y="360164"/>
                  <a:pt x="1247924" y="381297"/>
                </a:cubicBezTo>
                <a:cubicBezTo>
                  <a:pt x="1238399" y="402431"/>
                  <a:pt x="1220911" y="418653"/>
                  <a:pt x="1195462" y="429964"/>
                </a:cubicBezTo>
                <a:cubicBezTo>
                  <a:pt x="1170012" y="441275"/>
                  <a:pt x="1136749" y="446930"/>
                  <a:pt x="1095673" y="446930"/>
                </a:cubicBezTo>
                <a:lnTo>
                  <a:pt x="1045220" y="446930"/>
                </a:lnTo>
                <a:lnTo>
                  <a:pt x="1045220" y="738038"/>
                </a:lnTo>
                <a:lnTo>
                  <a:pt x="857250" y="738038"/>
                </a:lnTo>
                <a:close/>
                <a:moveTo>
                  <a:pt x="0" y="15180"/>
                </a:moveTo>
                <a:lnTo>
                  <a:pt x="313432" y="15180"/>
                </a:lnTo>
                <a:lnTo>
                  <a:pt x="313432" y="159841"/>
                </a:lnTo>
                <a:lnTo>
                  <a:pt x="187970" y="159841"/>
                </a:lnTo>
                <a:lnTo>
                  <a:pt x="187970" y="296912"/>
                </a:lnTo>
                <a:lnTo>
                  <a:pt x="305395" y="296912"/>
                </a:lnTo>
                <a:lnTo>
                  <a:pt x="305395" y="434429"/>
                </a:lnTo>
                <a:lnTo>
                  <a:pt x="187970" y="434429"/>
                </a:lnTo>
                <a:lnTo>
                  <a:pt x="187970" y="593377"/>
                </a:lnTo>
                <a:lnTo>
                  <a:pt x="325934" y="593377"/>
                </a:lnTo>
                <a:lnTo>
                  <a:pt x="325934" y="738038"/>
                </a:lnTo>
                <a:lnTo>
                  <a:pt x="0" y="738038"/>
                </a:lnTo>
                <a:close/>
                <a:moveTo>
                  <a:pt x="3855541" y="0"/>
                </a:moveTo>
                <a:cubicBezTo>
                  <a:pt x="3904357" y="0"/>
                  <a:pt x="3945954" y="7888"/>
                  <a:pt x="3980333" y="23663"/>
                </a:cubicBezTo>
                <a:cubicBezTo>
                  <a:pt x="4014713" y="39439"/>
                  <a:pt x="4037483" y="59307"/>
                  <a:pt x="4048646" y="83269"/>
                </a:cubicBezTo>
                <a:cubicBezTo>
                  <a:pt x="4059808" y="107230"/>
                  <a:pt x="4065389" y="147935"/>
                  <a:pt x="4065389" y="205382"/>
                </a:cubicBezTo>
                <a:lnTo>
                  <a:pt x="4065389" y="233957"/>
                </a:lnTo>
                <a:lnTo>
                  <a:pt x="3890813" y="233957"/>
                </a:lnTo>
                <a:lnTo>
                  <a:pt x="3890813" y="180379"/>
                </a:lnTo>
                <a:cubicBezTo>
                  <a:pt x="3890813" y="155376"/>
                  <a:pt x="3888581" y="139451"/>
                  <a:pt x="3884116" y="132605"/>
                </a:cubicBezTo>
                <a:cubicBezTo>
                  <a:pt x="3879651" y="125759"/>
                  <a:pt x="3872210" y="122336"/>
                  <a:pt x="3861792" y="122336"/>
                </a:cubicBezTo>
                <a:cubicBezTo>
                  <a:pt x="3850481" y="122336"/>
                  <a:pt x="3841923" y="126953"/>
                  <a:pt x="3836119" y="136188"/>
                </a:cubicBezTo>
                <a:cubicBezTo>
                  <a:pt x="3830315" y="145422"/>
                  <a:pt x="3827413" y="159422"/>
                  <a:pt x="3827413" y="178189"/>
                </a:cubicBezTo>
                <a:cubicBezTo>
                  <a:pt x="3827413" y="202313"/>
                  <a:pt x="3830675" y="220481"/>
                  <a:pt x="3837201" y="232695"/>
                </a:cubicBezTo>
                <a:cubicBezTo>
                  <a:pt x="3843433" y="244908"/>
                  <a:pt x="3861139" y="259639"/>
                  <a:pt x="3890318" y="276890"/>
                </a:cubicBezTo>
                <a:cubicBezTo>
                  <a:pt x="3973992" y="326552"/>
                  <a:pt x="4026693" y="367307"/>
                  <a:pt x="4048423" y="399157"/>
                </a:cubicBezTo>
                <a:cubicBezTo>
                  <a:pt x="4070151" y="431006"/>
                  <a:pt x="4081016" y="482351"/>
                  <a:pt x="4081016" y="553194"/>
                </a:cubicBezTo>
                <a:cubicBezTo>
                  <a:pt x="4081016" y="604688"/>
                  <a:pt x="4074988" y="642639"/>
                  <a:pt x="4062933" y="667047"/>
                </a:cubicBezTo>
                <a:cubicBezTo>
                  <a:pt x="4050878" y="691455"/>
                  <a:pt x="4027587" y="711919"/>
                  <a:pt x="3993058" y="728439"/>
                </a:cubicBezTo>
                <a:cubicBezTo>
                  <a:pt x="3958530" y="744959"/>
                  <a:pt x="3918347" y="753219"/>
                  <a:pt x="3872507" y="753219"/>
                </a:cubicBezTo>
                <a:cubicBezTo>
                  <a:pt x="3822204" y="753219"/>
                  <a:pt x="3779267" y="743694"/>
                  <a:pt x="3743697" y="724644"/>
                </a:cubicBezTo>
                <a:cubicBezTo>
                  <a:pt x="3708127" y="705594"/>
                  <a:pt x="3684835" y="681335"/>
                  <a:pt x="3673822" y="651867"/>
                </a:cubicBezTo>
                <a:cubicBezTo>
                  <a:pt x="3662809" y="622399"/>
                  <a:pt x="3657302" y="580578"/>
                  <a:pt x="3657302" y="526405"/>
                </a:cubicBezTo>
                <a:lnTo>
                  <a:pt x="3657302" y="479077"/>
                </a:lnTo>
                <a:lnTo>
                  <a:pt x="3831877" y="479077"/>
                </a:lnTo>
                <a:lnTo>
                  <a:pt x="3831877" y="567035"/>
                </a:lnTo>
                <a:cubicBezTo>
                  <a:pt x="3831877" y="594121"/>
                  <a:pt x="3834333" y="611534"/>
                  <a:pt x="3839245" y="619273"/>
                </a:cubicBezTo>
                <a:cubicBezTo>
                  <a:pt x="3844156" y="627013"/>
                  <a:pt x="3852862" y="630882"/>
                  <a:pt x="3865364" y="630882"/>
                </a:cubicBezTo>
                <a:cubicBezTo>
                  <a:pt x="3877865" y="630882"/>
                  <a:pt x="3887167" y="625971"/>
                  <a:pt x="3893269" y="616148"/>
                </a:cubicBezTo>
                <a:cubicBezTo>
                  <a:pt x="3899371" y="606325"/>
                  <a:pt x="3902422" y="591740"/>
                  <a:pt x="3902422" y="572392"/>
                </a:cubicBezTo>
                <a:cubicBezTo>
                  <a:pt x="3902422" y="529828"/>
                  <a:pt x="3896618" y="501997"/>
                  <a:pt x="3885009" y="488900"/>
                </a:cubicBezTo>
                <a:cubicBezTo>
                  <a:pt x="3873103" y="475803"/>
                  <a:pt x="3843784" y="453925"/>
                  <a:pt x="3797052" y="423267"/>
                </a:cubicBezTo>
                <a:cubicBezTo>
                  <a:pt x="3750320" y="392311"/>
                  <a:pt x="3719363" y="369837"/>
                  <a:pt x="3704183" y="355848"/>
                </a:cubicBezTo>
                <a:cubicBezTo>
                  <a:pt x="3689003" y="341858"/>
                  <a:pt x="3676427" y="322510"/>
                  <a:pt x="3666455" y="297805"/>
                </a:cubicBezTo>
                <a:cubicBezTo>
                  <a:pt x="3656483" y="273099"/>
                  <a:pt x="3651498" y="241548"/>
                  <a:pt x="3651498" y="203150"/>
                </a:cubicBezTo>
                <a:cubicBezTo>
                  <a:pt x="3651498" y="147786"/>
                  <a:pt x="3658567" y="107305"/>
                  <a:pt x="3672706" y="81706"/>
                </a:cubicBezTo>
                <a:cubicBezTo>
                  <a:pt x="3686845" y="56108"/>
                  <a:pt x="3709689" y="36091"/>
                  <a:pt x="3741241" y="21654"/>
                </a:cubicBezTo>
                <a:cubicBezTo>
                  <a:pt x="3772793" y="7218"/>
                  <a:pt x="3810893" y="0"/>
                  <a:pt x="3855541" y="0"/>
                </a:cubicBezTo>
                <a:close/>
                <a:moveTo>
                  <a:pt x="1909316" y="0"/>
                </a:moveTo>
                <a:cubicBezTo>
                  <a:pt x="1964680" y="0"/>
                  <a:pt x="2010370" y="10701"/>
                  <a:pt x="2046387" y="32105"/>
                </a:cubicBezTo>
                <a:cubicBezTo>
                  <a:pt x="2082403" y="53508"/>
                  <a:pt x="2106067" y="80186"/>
                  <a:pt x="2117378" y="112140"/>
                </a:cubicBezTo>
                <a:cubicBezTo>
                  <a:pt x="2128689" y="144094"/>
                  <a:pt x="2134344" y="193809"/>
                  <a:pt x="2134344" y="261284"/>
                </a:cubicBezTo>
                <a:lnTo>
                  <a:pt x="2134344" y="329951"/>
                </a:lnTo>
                <a:lnTo>
                  <a:pt x="1946374" y="329951"/>
                </a:lnTo>
                <a:lnTo>
                  <a:pt x="1946374" y="204315"/>
                </a:lnTo>
                <a:cubicBezTo>
                  <a:pt x="1946374" y="167782"/>
                  <a:pt x="1944365" y="144986"/>
                  <a:pt x="1940347" y="135926"/>
                </a:cubicBezTo>
                <a:cubicBezTo>
                  <a:pt x="1936328" y="126866"/>
                  <a:pt x="1927473" y="122336"/>
                  <a:pt x="1913781" y="122336"/>
                </a:cubicBezTo>
                <a:cubicBezTo>
                  <a:pt x="1898303" y="122336"/>
                  <a:pt x="1888480" y="127843"/>
                  <a:pt x="1884313" y="138856"/>
                </a:cubicBezTo>
                <a:cubicBezTo>
                  <a:pt x="1880146" y="149869"/>
                  <a:pt x="1878062" y="173682"/>
                  <a:pt x="1878062" y="210294"/>
                </a:cubicBezTo>
                <a:lnTo>
                  <a:pt x="1878062" y="546050"/>
                </a:lnTo>
                <a:cubicBezTo>
                  <a:pt x="1878062" y="581173"/>
                  <a:pt x="1880146" y="604093"/>
                  <a:pt x="1884313" y="614809"/>
                </a:cubicBezTo>
                <a:cubicBezTo>
                  <a:pt x="1888480" y="625524"/>
                  <a:pt x="1897856" y="630882"/>
                  <a:pt x="1912441" y="630882"/>
                </a:cubicBezTo>
                <a:cubicBezTo>
                  <a:pt x="1926431" y="630882"/>
                  <a:pt x="1935584" y="625512"/>
                  <a:pt x="1939900" y="614770"/>
                </a:cubicBezTo>
                <a:cubicBezTo>
                  <a:pt x="1944216" y="604029"/>
                  <a:pt x="1946374" y="578816"/>
                  <a:pt x="1946374" y="539129"/>
                </a:cubicBezTo>
                <a:lnTo>
                  <a:pt x="1946374" y="448270"/>
                </a:lnTo>
                <a:lnTo>
                  <a:pt x="2134344" y="448270"/>
                </a:lnTo>
                <a:lnTo>
                  <a:pt x="2134344" y="476440"/>
                </a:lnTo>
                <a:cubicBezTo>
                  <a:pt x="2134344" y="551259"/>
                  <a:pt x="2129061" y="604318"/>
                  <a:pt x="2118494" y="635619"/>
                </a:cubicBezTo>
                <a:cubicBezTo>
                  <a:pt x="2107927" y="666919"/>
                  <a:pt x="2084561" y="694344"/>
                  <a:pt x="2048396" y="717894"/>
                </a:cubicBezTo>
                <a:cubicBezTo>
                  <a:pt x="2012231" y="741444"/>
                  <a:pt x="1967657" y="753219"/>
                  <a:pt x="1914674" y="753219"/>
                </a:cubicBezTo>
                <a:cubicBezTo>
                  <a:pt x="1859607" y="753219"/>
                  <a:pt x="1814215" y="743247"/>
                  <a:pt x="1778496" y="723304"/>
                </a:cubicBezTo>
                <a:cubicBezTo>
                  <a:pt x="1742777" y="703361"/>
                  <a:pt x="1719114" y="675754"/>
                  <a:pt x="1707505" y="640481"/>
                </a:cubicBezTo>
                <a:cubicBezTo>
                  <a:pt x="1695896" y="605209"/>
                  <a:pt x="1690092" y="552152"/>
                  <a:pt x="1690092" y="481310"/>
                </a:cubicBezTo>
                <a:lnTo>
                  <a:pt x="1690092" y="270123"/>
                </a:lnTo>
                <a:cubicBezTo>
                  <a:pt x="1690092" y="218033"/>
                  <a:pt x="1691878" y="178965"/>
                  <a:pt x="1695450" y="152920"/>
                </a:cubicBezTo>
                <a:cubicBezTo>
                  <a:pt x="1699022" y="126875"/>
                  <a:pt x="1709663" y="101798"/>
                  <a:pt x="1727374" y="77688"/>
                </a:cubicBezTo>
                <a:cubicBezTo>
                  <a:pt x="1745084" y="53578"/>
                  <a:pt x="1769641" y="34602"/>
                  <a:pt x="1801043" y="20761"/>
                </a:cubicBezTo>
                <a:cubicBezTo>
                  <a:pt x="1832446" y="6920"/>
                  <a:pt x="1868537" y="0"/>
                  <a:pt x="1909316" y="0"/>
                </a:cubicBezTo>
                <a:close/>
                <a:moveTo>
                  <a:pt x="569416" y="0"/>
                </a:moveTo>
                <a:cubicBezTo>
                  <a:pt x="618232" y="0"/>
                  <a:pt x="659829" y="7888"/>
                  <a:pt x="694209" y="23663"/>
                </a:cubicBezTo>
                <a:cubicBezTo>
                  <a:pt x="728588" y="39439"/>
                  <a:pt x="751359" y="59307"/>
                  <a:pt x="762521" y="83269"/>
                </a:cubicBezTo>
                <a:cubicBezTo>
                  <a:pt x="773683" y="107230"/>
                  <a:pt x="779264" y="147935"/>
                  <a:pt x="779264" y="205382"/>
                </a:cubicBezTo>
                <a:lnTo>
                  <a:pt x="779264" y="233957"/>
                </a:lnTo>
                <a:lnTo>
                  <a:pt x="604689" y="233957"/>
                </a:lnTo>
                <a:lnTo>
                  <a:pt x="604689" y="180379"/>
                </a:lnTo>
                <a:cubicBezTo>
                  <a:pt x="604689" y="155376"/>
                  <a:pt x="602456" y="139451"/>
                  <a:pt x="597991" y="132605"/>
                </a:cubicBezTo>
                <a:cubicBezTo>
                  <a:pt x="593527" y="125759"/>
                  <a:pt x="586085" y="122336"/>
                  <a:pt x="575667" y="122336"/>
                </a:cubicBezTo>
                <a:cubicBezTo>
                  <a:pt x="564356" y="122336"/>
                  <a:pt x="555799" y="126953"/>
                  <a:pt x="549994" y="136188"/>
                </a:cubicBezTo>
                <a:cubicBezTo>
                  <a:pt x="544190" y="145422"/>
                  <a:pt x="541288" y="159422"/>
                  <a:pt x="541288" y="178189"/>
                </a:cubicBezTo>
                <a:cubicBezTo>
                  <a:pt x="541288" y="202313"/>
                  <a:pt x="544550" y="220481"/>
                  <a:pt x="551076" y="232695"/>
                </a:cubicBezTo>
                <a:cubicBezTo>
                  <a:pt x="557308" y="244908"/>
                  <a:pt x="575014" y="259639"/>
                  <a:pt x="604193" y="276890"/>
                </a:cubicBezTo>
                <a:cubicBezTo>
                  <a:pt x="687867" y="326552"/>
                  <a:pt x="740569" y="367307"/>
                  <a:pt x="762298" y="399157"/>
                </a:cubicBezTo>
                <a:cubicBezTo>
                  <a:pt x="784027" y="431006"/>
                  <a:pt x="794891" y="482351"/>
                  <a:pt x="794891" y="553194"/>
                </a:cubicBezTo>
                <a:cubicBezTo>
                  <a:pt x="794891" y="604688"/>
                  <a:pt x="788863" y="642639"/>
                  <a:pt x="776808" y="667047"/>
                </a:cubicBezTo>
                <a:cubicBezTo>
                  <a:pt x="764753" y="691455"/>
                  <a:pt x="741462" y="711919"/>
                  <a:pt x="706934" y="728439"/>
                </a:cubicBezTo>
                <a:cubicBezTo>
                  <a:pt x="672405" y="744959"/>
                  <a:pt x="632222" y="753219"/>
                  <a:pt x="586383" y="753219"/>
                </a:cubicBezTo>
                <a:cubicBezTo>
                  <a:pt x="536079" y="753219"/>
                  <a:pt x="493142" y="743694"/>
                  <a:pt x="457572" y="724644"/>
                </a:cubicBezTo>
                <a:cubicBezTo>
                  <a:pt x="422002" y="705594"/>
                  <a:pt x="398710" y="681335"/>
                  <a:pt x="387697" y="651867"/>
                </a:cubicBezTo>
                <a:cubicBezTo>
                  <a:pt x="376684" y="622399"/>
                  <a:pt x="371177" y="580578"/>
                  <a:pt x="371177" y="526405"/>
                </a:cubicBezTo>
                <a:lnTo>
                  <a:pt x="371177" y="479077"/>
                </a:lnTo>
                <a:lnTo>
                  <a:pt x="545753" y="479077"/>
                </a:lnTo>
                <a:lnTo>
                  <a:pt x="545753" y="567035"/>
                </a:lnTo>
                <a:cubicBezTo>
                  <a:pt x="545753" y="594121"/>
                  <a:pt x="548208" y="611534"/>
                  <a:pt x="553120" y="619273"/>
                </a:cubicBezTo>
                <a:cubicBezTo>
                  <a:pt x="558031" y="627013"/>
                  <a:pt x="566737" y="630882"/>
                  <a:pt x="579239" y="630882"/>
                </a:cubicBezTo>
                <a:cubicBezTo>
                  <a:pt x="591741" y="630882"/>
                  <a:pt x="601042" y="625971"/>
                  <a:pt x="607144" y="616148"/>
                </a:cubicBezTo>
                <a:cubicBezTo>
                  <a:pt x="613246" y="606325"/>
                  <a:pt x="616297" y="591740"/>
                  <a:pt x="616297" y="572392"/>
                </a:cubicBezTo>
                <a:cubicBezTo>
                  <a:pt x="616297" y="529828"/>
                  <a:pt x="610493" y="501997"/>
                  <a:pt x="598884" y="488900"/>
                </a:cubicBezTo>
                <a:cubicBezTo>
                  <a:pt x="586978" y="475803"/>
                  <a:pt x="557659" y="453925"/>
                  <a:pt x="510927" y="423267"/>
                </a:cubicBezTo>
                <a:cubicBezTo>
                  <a:pt x="464195" y="392311"/>
                  <a:pt x="433239" y="369837"/>
                  <a:pt x="418058" y="355848"/>
                </a:cubicBezTo>
                <a:cubicBezTo>
                  <a:pt x="402878" y="341858"/>
                  <a:pt x="390302" y="322510"/>
                  <a:pt x="380330" y="297805"/>
                </a:cubicBezTo>
                <a:cubicBezTo>
                  <a:pt x="370359" y="273099"/>
                  <a:pt x="365373" y="241548"/>
                  <a:pt x="365373" y="203150"/>
                </a:cubicBezTo>
                <a:cubicBezTo>
                  <a:pt x="365373" y="147786"/>
                  <a:pt x="372442" y="107305"/>
                  <a:pt x="386581" y="81706"/>
                </a:cubicBezTo>
                <a:cubicBezTo>
                  <a:pt x="400720" y="56108"/>
                  <a:pt x="423565" y="36091"/>
                  <a:pt x="455116" y="21654"/>
                </a:cubicBezTo>
                <a:cubicBezTo>
                  <a:pt x="486668" y="7218"/>
                  <a:pt x="524768" y="0"/>
                  <a:pt x="569416" y="0"/>
                </a:cubicBezTo>
                <a:close/>
              </a:path>
            </a:pathLst>
          </a:custGeom>
          <a:noFill/>
          <a:extLst>
            <a:ext uri="{909E8E84-426E-40DD-AFC4-6F175D3DCCD1}">
              <a14:hiddenFill xmlns:a14="http://schemas.microsoft.com/office/drawing/2010/main">
                <a:solidFill>
                  <a:srgbClr val="FFFFFF"/>
                </a:solidFill>
              </a14:hiddenFill>
            </a:ext>
          </a:extLst>
        </p:spPr>
      </p:pic>
      <p:pic>
        <p:nvPicPr>
          <p:cNvPr id="7" name="Imagen 6">
            <a:extLst>
              <a:ext uri="{FF2B5EF4-FFF2-40B4-BE49-F238E27FC236}">
                <a16:creationId xmlns:a16="http://schemas.microsoft.com/office/drawing/2014/main" id="{05588BE1-3099-43CE-AA21-ECFB223C193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706" t="53036" r="39784" b="37811"/>
          <a:stretch/>
        </p:blipFill>
        <p:spPr bwMode="auto">
          <a:xfrm>
            <a:off x="6104394" y="3637227"/>
            <a:ext cx="1290638" cy="627683"/>
          </a:xfrm>
          <a:custGeom>
            <a:avLst/>
            <a:gdLst/>
            <a:ahLst/>
            <a:cxnLst/>
            <a:rect l="l" t="t" r="r" b="b"/>
            <a:pathLst>
              <a:path w="1290638" h="627683">
                <a:moveTo>
                  <a:pt x="1199852" y="516806"/>
                </a:moveTo>
                <a:lnTo>
                  <a:pt x="1290638" y="516806"/>
                </a:lnTo>
                <a:lnTo>
                  <a:pt x="1290638" y="615032"/>
                </a:lnTo>
                <a:lnTo>
                  <a:pt x="1199852" y="615032"/>
                </a:lnTo>
                <a:close/>
                <a:moveTo>
                  <a:pt x="1199852" y="301302"/>
                </a:moveTo>
                <a:lnTo>
                  <a:pt x="1290638" y="301302"/>
                </a:lnTo>
                <a:lnTo>
                  <a:pt x="1290638" y="399231"/>
                </a:lnTo>
                <a:lnTo>
                  <a:pt x="1199852" y="399231"/>
                </a:lnTo>
                <a:close/>
                <a:moveTo>
                  <a:pt x="956742" y="115714"/>
                </a:moveTo>
                <a:lnTo>
                  <a:pt x="956742" y="249659"/>
                </a:lnTo>
                <a:cubicBezTo>
                  <a:pt x="974353" y="249659"/>
                  <a:pt x="986693" y="247241"/>
                  <a:pt x="993763" y="242404"/>
                </a:cubicBezTo>
                <a:cubicBezTo>
                  <a:pt x="1000832" y="237567"/>
                  <a:pt x="1004367" y="221878"/>
                  <a:pt x="1004367" y="195337"/>
                </a:cubicBezTo>
                <a:lnTo>
                  <a:pt x="1004367" y="162223"/>
                </a:lnTo>
                <a:cubicBezTo>
                  <a:pt x="1004367" y="143123"/>
                  <a:pt x="1000956" y="130597"/>
                  <a:pt x="994135" y="124643"/>
                </a:cubicBezTo>
                <a:cubicBezTo>
                  <a:pt x="987313" y="118690"/>
                  <a:pt x="974849" y="115714"/>
                  <a:pt x="956742" y="115714"/>
                </a:cubicBezTo>
                <a:close/>
                <a:moveTo>
                  <a:pt x="156642" y="115714"/>
                </a:moveTo>
                <a:lnTo>
                  <a:pt x="156642" y="269007"/>
                </a:lnTo>
                <a:cubicBezTo>
                  <a:pt x="161107" y="269255"/>
                  <a:pt x="164951" y="269379"/>
                  <a:pt x="168176" y="269379"/>
                </a:cubicBezTo>
                <a:cubicBezTo>
                  <a:pt x="182563" y="269379"/>
                  <a:pt x="192547" y="265844"/>
                  <a:pt x="198128" y="258775"/>
                </a:cubicBezTo>
                <a:cubicBezTo>
                  <a:pt x="203709" y="251705"/>
                  <a:pt x="206499" y="237009"/>
                  <a:pt x="206499" y="214684"/>
                </a:cubicBezTo>
                <a:lnTo>
                  <a:pt x="206499" y="165199"/>
                </a:lnTo>
                <a:cubicBezTo>
                  <a:pt x="206499" y="144611"/>
                  <a:pt x="203275" y="131217"/>
                  <a:pt x="196825" y="125016"/>
                </a:cubicBezTo>
                <a:cubicBezTo>
                  <a:pt x="190376" y="118814"/>
                  <a:pt x="176982" y="115714"/>
                  <a:pt x="156642" y="115714"/>
                </a:cubicBezTo>
                <a:close/>
                <a:moveTo>
                  <a:pt x="558478" y="101947"/>
                </a:moveTo>
                <a:cubicBezTo>
                  <a:pt x="550292" y="101947"/>
                  <a:pt x="544029" y="105110"/>
                  <a:pt x="539688" y="111435"/>
                </a:cubicBezTo>
                <a:cubicBezTo>
                  <a:pt x="535347" y="117760"/>
                  <a:pt x="533177" y="136426"/>
                  <a:pt x="533177" y="167432"/>
                </a:cubicBezTo>
                <a:lnTo>
                  <a:pt x="533177" y="448717"/>
                </a:lnTo>
                <a:cubicBezTo>
                  <a:pt x="533177" y="483691"/>
                  <a:pt x="534603" y="505271"/>
                  <a:pt x="537456" y="513457"/>
                </a:cubicBezTo>
                <a:cubicBezTo>
                  <a:pt x="540308" y="521643"/>
                  <a:pt x="546943" y="525735"/>
                  <a:pt x="557362" y="525735"/>
                </a:cubicBezTo>
                <a:cubicBezTo>
                  <a:pt x="568028" y="525735"/>
                  <a:pt x="574849" y="521022"/>
                  <a:pt x="577825" y="511597"/>
                </a:cubicBezTo>
                <a:cubicBezTo>
                  <a:pt x="580802" y="502171"/>
                  <a:pt x="582290" y="479723"/>
                  <a:pt x="582290" y="444252"/>
                </a:cubicBezTo>
                <a:lnTo>
                  <a:pt x="582290" y="167432"/>
                </a:lnTo>
                <a:cubicBezTo>
                  <a:pt x="582290" y="139402"/>
                  <a:pt x="580740" y="121481"/>
                  <a:pt x="577639" y="113667"/>
                </a:cubicBezTo>
                <a:cubicBezTo>
                  <a:pt x="574539" y="105854"/>
                  <a:pt x="568152" y="101947"/>
                  <a:pt x="558478" y="101947"/>
                </a:cubicBezTo>
                <a:close/>
                <a:moveTo>
                  <a:pt x="800100" y="12650"/>
                </a:moveTo>
                <a:lnTo>
                  <a:pt x="910977" y="12650"/>
                </a:lnTo>
                <a:cubicBezTo>
                  <a:pt x="984895" y="12650"/>
                  <a:pt x="1034938" y="15503"/>
                  <a:pt x="1061107" y="21208"/>
                </a:cubicBezTo>
                <a:cubicBezTo>
                  <a:pt x="1087276" y="26913"/>
                  <a:pt x="1108608" y="41486"/>
                  <a:pt x="1125104" y="64926"/>
                </a:cubicBezTo>
                <a:cubicBezTo>
                  <a:pt x="1141599" y="88367"/>
                  <a:pt x="1149846" y="125760"/>
                  <a:pt x="1149846" y="177105"/>
                </a:cubicBezTo>
                <a:cubicBezTo>
                  <a:pt x="1149846" y="223986"/>
                  <a:pt x="1144017" y="255488"/>
                  <a:pt x="1132359" y="271611"/>
                </a:cubicBezTo>
                <a:cubicBezTo>
                  <a:pt x="1120701" y="287734"/>
                  <a:pt x="1097756" y="297408"/>
                  <a:pt x="1063526" y="300633"/>
                </a:cubicBezTo>
                <a:cubicBezTo>
                  <a:pt x="1094532" y="308322"/>
                  <a:pt x="1115368" y="318616"/>
                  <a:pt x="1126034" y="331515"/>
                </a:cubicBezTo>
                <a:cubicBezTo>
                  <a:pt x="1136700" y="344413"/>
                  <a:pt x="1143335" y="356257"/>
                  <a:pt x="1145940" y="367047"/>
                </a:cubicBezTo>
                <a:cubicBezTo>
                  <a:pt x="1148544" y="377837"/>
                  <a:pt x="1149846" y="407541"/>
                  <a:pt x="1149846" y="456158"/>
                </a:cubicBezTo>
                <a:lnTo>
                  <a:pt x="1149846" y="615032"/>
                </a:lnTo>
                <a:lnTo>
                  <a:pt x="1004367" y="615032"/>
                </a:lnTo>
                <a:lnTo>
                  <a:pt x="1004367" y="414858"/>
                </a:lnTo>
                <a:cubicBezTo>
                  <a:pt x="1004367" y="382612"/>
                  <a:pt x="1001824" y="362644"/>
                  <a:pt x="996739" y="354955"/>
                </a:cubicBezTo>
                <a:cubicBezTo>
                  <a:pt x="991654" y="347266"/>
                  <a:pt x="978322" y="343421"/>
                  <a:pt x="956742" y="343421"/>
                </a:cubicBezTo>
                <a:lnTo>
                  <a:pt x="956742" y="615032"/>
                </a:lnTo>
                <a:lnTo>
                  <a:pt x="800100" y="615032"/>
                </a:lnTo>
                <a:close/>
                <a:moveTo>
                  <a:pt x="0" y="12650"/>
                </a:moveTo>
                <a:lnTo>
                  <a:pt x="157758" y="12650"/>
                </a:lnTo>
                <a:cubicBezTo>
                  <a:pt x="200422" y="12650"/>
                  <a:pt x="233226" y="15999"/>
                  <a:pt x="256171" y="22696"/>
                </a:cubicBezTo>
                <a:cubicBezTo>
                  <a:pt x="279115" y="29393"/>
                  <a:pt x="296354" y="39067"/>
                  <a:pt x="307888" y="51718"/>
                </a:cubicBezTo>
                <a:cubicBezTo>
                  <a:pt x="319422" y="64368"/>
                  <a:pt x="327236" y="79685"/>
                  <a:pt x="331329" y="97668"/>
                </a:cubicBezTo>
                <a:cubicBezTo>
                  <a:pt x="335422" y="115652"/>
                  <a:pt x="337468" y="143495"/>
                  <a:pt x="337468" y="181198"/>
                </a:cubicBezTo>
                <a:lnTo>
                  <a:pt x="337468" y="233660"/>
                </a:lnTo>
                <a:cubicBezTo>
                  <a:pt x="337468" y="272107"/>
                  <a:pt x="333499" y="300137"/>
                  <a:pt x="325562" y="317748"/>
                </a:cubicBezTo>
                <a:cubicBezTo>
                  <a:pt x="317624" y="335359"/>
                  <a:pt x="303051" y="348878"/>
                  <a:pt x="281843" y="358304"/>
                </a:cubicBezTo>
                <a:cubicBezTo>
                  <a:pt x="260635" y="367729"/>
                  <a:pt x="232916" y="372442"/>
                  <a:pt x="198686" y="372442"/>
                </a:cubicBezTo>
                <a:lnTo>
                  <a:pt x="156642" y="372442"/>
                </a:lnTo>
                <a:lnTo>
                  <a:pt x="156642" y="615032"/>
                </a:lnTo>
                <a:lnTo>
                  <a:pt x="0" y="615032"/>
                </a:lnTo>
                <a:close/>
                <a:moveTo>
                  <a:pt x="557734" y="0"/>
                </a:moveTo>
                <a:cubicBezTo>
                  <a:pt x="589980" y="0"/>
                  <a:pt x="618939" y="5271"/>
                  <a:pt x="644612" y="15813"/>
                </a:cubicBezTo>
                <a:cubicBezTo>
                  <a:pt x="670285" y="26355"/>
                  <a:pt x="690935" y="42168"/>
                  <a:pt x="706562" y="63252"/>
                </a:cubicBezTo>
                <a:cubicBezTo>
                  <a:pt x="722189" y="84336"/>
                  <a:pt x="731490" y="107280"/>
                  <a:pt x="734467" y="132085"/>
                </a:cubicBezTo>
                <a:cubicBezTo>
                  <a:pt x="737443" y="156890"/>
                  <a:pt x="738932" y="200298"/>
                  <a:pt x="738932" y="262309"/>
                </a:cubicBezTo>
                <a:lnTo>
                  <a:pt x="738932" y="365373"/>
                </a:lnTo>
                <a:cubicBezTo>
                  <a:pt x="738932" y="425896"/>
                  <a:pt x="737505" y="468746"/>
                  <a:pt x="734653" y="493923"/>
                </a:cubicBezTo>
                <a:cubicBezTo>
                  <a:pt x="731801" y="519100"/>
                  <a:pt x="722871" y="542106"/>
                  <a:pt x="707864" y="562942"/>
                </a:cubicBezTo>
                <a:cubicBezTo>
                  <a:pt x="692857" y="583778"/>
                  <a:pt x="672579" y="599777"/>
                  <a:pt x="647030" y="610939"/>
                </a:cubicBezTo>
                <a:cubicBezTo>
                  <a:pt x="621482" y="622102"/>
                  <a:pt x="591716" y="627683"/>
                  <a:pt x="557734" y="627683"/>
                </a:cubicBezTo>
                <a:cubicBezTo>
                  <a:pt x="525488" y="627683"/>
                  <a:pt x="496528" y="622412"/>
                  <a:pt x="470855" y="611870"/>
                </a:cubicBezTo>
                <a:cubicBezTo>
                  <a:pt x="445182" y="601328"/>
                  <a:pt x="424532" y="585515"/>
                  <a:pt x="408905" y="564431"/>
                </a:cubicBezTo>
                <a:cubicBezTo>
                  <a:pt x="393278" y="543347"/>
                  <a:pt x="383977" y="520402"/>
                  <a:pt x="381000" y="495598"/>
                </a:cubicBezTo>
                <a:cubicBezTo>
                  <a:pt x="378024" y="470793"/>
                  <a:pt x="376535" y="427385"/>
                  <a:pt x="376535" y="365373"/>
                </a:cubicBezTo>
                <a:lnTo>
                  <a:pt x="376535" y="262309"/>
                </a:lnTo>
                <a:cubicBezTo>
                  <a:pt x="376535" y="201786"/>
                  <a:pt x="377962" y="158936"/>
                  <a:pt x="380814" y="133759"/>
                </a:cubicBezTo>
                <a:cubicBezTo>
                  <a:pt x="383667" y="108582"/>
                  <a:pt x="392596" y="85576"/>
                  <a:pt x="407603" y="64740"/>
                </a:cubicBezTo>
                <a:cubicBezTo>
                  <a:pt x="422610" y="43904"/>
                  <a:pt x="442888" y="27905"/>
                  <a:pt x="468437" y="16743"/>
                </a:cubicBezTo>
                <a:cubicBezTo>
                  <a:pt x="493985" y="5581"/>
                  <a:pt x="523751" y="0"/>
                  <a:pt x="557734" y="0"/>
                </a:cubicBezTo>
                <a:close/>
              </a:path>
            </a:pathLst>
          </a:cu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5CD66399-5C06-4F27-AFB7-30D97C00269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638" t="64388" r="18016" b="26460"/>
          <a:stretch/>
        </p:blipFill>
        <p:spPr bwMode="auto">
          <a:xfrm>
            <a:off x="6096003" y="4415698"/>
            <a:ext cx="3972369" cy="627683"/>
          </a:xfrm>
          <a:custGeom>
            <a:avLst/>
            <a:gdLst/>
            <a:ahLst/>
            <a:cxnLst/>
            <a:rect l="l" t="t" r="r" b="b"/>
            <a:pathLst>
              <a:path w="3972369" h="627683">
                <a:moveTo>
                  <a:pt x="3775916" y="146968"/>
                </a:moveTo>
                <a:cubicBezTo>
                  <a:pt x="3759959" y="262313"/>
                  <a:pt x="3749939" y="346649"/>
                  <a:pt x="3745854" y="399976"/>
                </a:cubicBezTo>
                <a:lnTo>
                  <a:pt x="3799775" y="399976"/>
                </a:lnTo>
                <a:cubicBezTo>
                  <a:pt x="3791849" y="331747"/>
                  <a:pt x="3783896" y="247411"/>
                  <a:pt x="3775916" y="146968"/>
                </a:cubicBezTo>
                <a:close/>
                <a:moveTo>
                  <a:pt x="2061416" y="146968"/>
                </a:moveTo>
                <a:cubicBezTo>
                  <a:pt x="2045460" y="262313"/>
                  <a:pt x="2035439" y="346649"/>
                  <a:pt x="2031354" y="399976"/>
                </a:cubicBezTo>
                <a:lnTo>
                  <a:pt x="2085275" y="399976"/>
                </a:lnTo>
                <a:cubicBezTo>
                  <a:pt x="2077349" y="331747"/>
                  <a:pt x="2069396" y="247411"/>
                  <a:pt x="2061416" y="146968"/>
                </a:cubicBezTo>
                <a:close/>
                <a:moveTo>
                  <a:pt x="1270841" y="146968"/>
                </a:moveTo>
                <a:cubicBezTo>
                  <a:pt x="1254885" y="262313"/>
                  <a:pt x="1244864" y="346649"/>
                  <a:pt x="1240779" y="399976"/>
                </a:cubicBezTo>
                <a:lnTo>
                  <a:pt x="1294700" y="399976"/>
                </a:lnTo>
                <a:cubicBezTo>
                  <a:pt x="1286774" y="331747"/>
                  <a:pt x="1278821" y="247411"/>
                  <a:pt x="1270841" y="146968"/>
                </a:cubicBezTo>
                <a:close/>
                <a:moveTo>
                  <a:pt x="446222" y="101947"/>
                </a:moveTo>
                <a:cubicBezTo>
                  <a:pt x="438036" y="101947"/>
                  <a:pt x="431773" y="105110"/>
                  <a:pt x="427432" y="111435"/>
                </a:cubicBezTo>
                <a:cubicBezTo>
                  <a:pt x="423091" y="117760"/>
                  <a:pt x="420921" y="136426"/>
                  <a:pt x="420921" y="167432"/>
                </a:cubicBezTo>
                <a:lnTo>
                  <a:pt x="420921" y="448717"/>
                </a:lnTo>
                <a:cubicBezTo>
                  <a:pt x="420921" y="483691"/>
                  <a:pt x="422347" y="505272"/>
                  <a:pt x="425200" y="513457"/>
                </a:cubicBezTo>
                <a:cubicBezTo>
                  <a:pt x="428052" y="521643"/>
                  <a:pt x="434688" y="525735"/>
                  <a:pt x="445106" y="525735"/>
                </a:cubicBezTo>
                <a:cubicBezTo>
                  <a:pt x="455772" y="525735"/>
                  <a:pt x="462593" y="521022"/>
                  <a:pt x="465569" y="511597"/>
                </a:cubicBezTo>
                <a:cubicBezTo>
                  <a:pt x="468546" y="502171"/>
                  <a:pt x="470034" y="479723"/>
                  <a:pt x="470034" y="444252"/>
                </a:cubicBezTo>
                <a:lnTo>
                  <a:pt x="470034" y="167432"/>
                </a:lnTo>
                <a:cubicBezTo>
                  <a:pt x="470034" y="139402"/>
                  <a:pt x="468484" y="121481"/>
                  <a:pt x="465383" y="113667"/>
                </a:cubicBezTo>
                <a:cubicBezTo>
                  <a:pt x="462283" y="105854"/>
                  <a:pt x="455896" y="101947"/>
                  <a:pt x="446222" y="101947"/>
                </a:cubicBezTo>
                <a:close/>
                <a:moveTo>
                  <a:pt x="3656388" y="12650"/>
                </a:moveTo>
                <a:lnTo>
                  <a:pt x="3882793" y="12650"/>
                </a:lnTo>
                <a:lnTo>
                  <a:pt x="3972369" y="615032"/>
                </a:lnTo>
                <a:lnTo>
                  <a:pt x="3812286" y="615032"/>
                </a:lnTo>
                <a:lnTo>
                  <a:pt x="3803879" y="506760"/>
                </a:lnTo>
                <a:lnTo>
                  <a:pt x="3747848" y="506760"/>
                </a:lnTo>
                <a:lnTo>
                  <a:pt x="3738430" y="615032"/>
                </a:lnTo>
                <a:lnTo>
                  <a:pt x="3576486" y="615032"/>
                </a:lnTo>
                <a:close/>
                <a:moveTo>
                  <a:pt x="3275518" y="12650"/>
                </a:moveTo>
                <a:lnTo>
                  <a:pt x="3550106" y="12650"/>
                </a:lnTo>
                <a:lnTo>
                  <a:pt x="3550106" y="133201"/>
                </a:lnTo>
                <a:lnTo>
                  <a:pt x="3433451" y="494481"/>
                </a:lnTo>
                <a:lnTo>
                  <a:pt x="3550106" y="494481"/>
                </a:lnTo>
                <a:lnTo>
                  <a:pt x="3550106" y="615032"/>
                </a:lnTo>
                <a:lnTo>
                  <a:pt x="3261380" y="615032"/>
                </a:lnTo>
                <a:lnTo>
                  <a:pt x="3261380" y="527596"/>
                </a:lnTo>
                <a:lnTo>
                  <a:pt x="3381931" y="133201"/>
                </a:lnTo>
                <a:lnTo>
                  <a:pt x="3275518" y="133201"/>
                </a:lnTo>
                <a:close/>
                <a:moveTo>
                  <a:pt x="2973844" y="12650"/>
                </a:moveTo>
                <a:lnTo>
                  <a:pt x="3235037" y="12650"/>
                </a:lnTo>
                <a:lnTo>
                  <a:pt x="3235037" y="133201"/>
                </a:lnTo>
                <a:lnTo>
                  <a:pt x="3130486" y="133201"/>
                </a:lnTo>
                <a:lnTo>
                  <a:pt x="3130486" y="247427"/>
                </a:lnTo>
                <a:lnTo>
                  <a:pt x="3228340" y="247427"/>
                </a:lnTo>
                <a:lnTo>
                  <a:pt x="3228340" y="362024"/>
                </a:lnTo>
                <a:lnTo>
                  <a:pt x="3130486" y="362024"/>
                </a:lnTo>
                <a:lnTo>
                  <a:pt x="3130486" y="494481"/>
                </a:lnTo>
                <a:lnTo>
                  <a:pt x="3245455" y="494481"/>
                </a:lnTo>
                <a:lnTo>
                  <a:pt x="3245455" y="615032"/>
                </a:lnTo>
                <a:lnTo>
                  <a:pt x="2973844" y="615032"/>
                </a:lnTo>
                <a:close/>
                <a:moveTo>
                  <a:pt x="2430919" y="12650"/>
                </a:moveTo>
                <a:lnTo>
                  <a:pt x="2633604" y="12650"/>
                </a:lnTo>
                <a:cubicBezTo>
                  <a:pt x="2639616" y="48865"/>
                  <a:pt x="2645813" y="91553"/>
                  <a:pt x="2652196" y="140712"/>
                </a:cubicBezTo>
                <a:lnTo>
                  <a:pt x="2674439" y="293936"/>
                </a:lnTo>
                <a:lnTo>
                  <a:pt x="2710437" y="12650"/>
                </a:lnTo>
                <a:lnTo>
                  <a:pt x="2914238" y="12650"/>
                </a:lnTo>
                <a:lnTo>
                  <a:pt x="2914238" y="615032"/>
                </a:lnTo>
                <a:lnTo>
                  <a:pt x="2777316" y="615032"/>
                </a:lnTo>
                <a:lnTo>
                  <a:pt x="2777130" y="208359"/>
                </a:lnTo>
                <a:lnTo>
                  <a:pt x="2722622" y="615032"/>
                </a:lnTo>
                <a:lnTo>
                  <a:pt x="2625512" y="615032"/>
                </a:lnTo>
                <a:lnTo>
                  <a:pt x="2568027" y="217661"/>
                </a:lnTo>
                <a:lnTo>
                  <a:pt x="2567841" y="615032"/>
                </a:lnTo>
                <a:lnTo>
                  <a:pt x="2430919" y="615032"/>
                </a:lnTo>
                <a:close/>
                <a:moveTo>
                  <a:pt x="1941889" y="12650"/>
                </a:moveTo>
                <a:lnTo>
                  <a:pt x="2168293" y="12650"/>
                </a:lnTo>
                <a:lnTo>
                  <a:pt x="2257869" y="615032"/>
                </a:lnTo>
                <a:lnTo>
                  <a:pt x="2097786" y="615032"/>
                </a:lnTo>
                <a:lnTo>
                  <a:pt x="2089379" y="506760"/>
                </a:lnTo>
                <a:lnTo>
                  <a:pt x="2033348" y="506760"/>
                </a:lnTo>
                <a:lnTo>
                  <a:pt x="2023930" y="615032"/>
                </a:lnTo>
                <a:lnTo>
                  <a:pt x="1861986" y="615032"/>
                </a:lnTo>
                <a:close/>
                <a:moveTo>
                  <a:pt x="1487944" y="12650"/>
                </a:moveTo>
                <a:lnTo>
                  <a:pt x="1618913" y="12650"/>
                </a:lnTo>
                <a:lnTo>
                  <a:pt x="1706721" y="283890"/>
                </a:lnTo>
                <a:lnTo>
                  <a:pt x="1706721" y="12650"/>
                </a:lnTo>
                <a:lnTo>
                  <a:pt x="1837690" y="12650"/>
                </a:lnTo>
                <a:lnTo>
                  <a:pt x="1837690" y="615032"/>
                </a:lnTo>
                <a:lnTo>
                  <a:pt x="1700396" y="615032"/>
                </a:lnTo>
                <a:lnTo>
                  <a:pt x="1618913" y="341188"/>
                </a:lnTo>
                <a:lnTo>
                  <a:pt x="1618913" y="615032"/>
                </a:lnTo>
                <a:lnTo>
                  <a:pt x="1487944" y="615032"/>
                </a:lnTo>
                <a:close/>
                <a:moveTo>
                  <a:pt x="1151314" y="12650"/>
                </a:moveTo>
                <a:lnTo>
                  <a:pt x="1377718" y="12650"/>
                </a:lnTo>
                <a:lnTo>
                  <a:pt x="1467294" y="615032"/>
                </a:lnTo>
                <a:lnTo>
                  <a:pt x="1307211" y="615032"/>
                </a:lnTo>
                <a:lnTo>
                  <a:pt x="1298805" y="506760"/>
                </a:lnTo>
                <a:lnTo>
                  <a:pt x="1242773" y="506760"/>
                </a:lnTo>
                <a:lnTo>
                  <a:pt x="1233355" y="615032"/>
                </a:lnTo>
                <a:lnTo>
                  <a:pt x="1071411" y="615032"/>
                </a:lnTo>
                <a:close/>
                <a:moveTo>
                  <a:pt x="687844" y="12650"/>
                </a:moveTo>
                <a:lnTo>
                  <a:pt x="844486" y="12650"/>
                </a:lnTo>
                <a:lnTo>
                  <a:pt x="844486" y="228079"/>
                </a:lnTo>
                <a:lnTo>
                  <a:pt x="891367" y="228079"/>
                </a:lnTo>
                <a:lnTo>
                  <a:pt x="891367" y="12650"/>
                </a:lnTo>
                <a:lnTo>
                  <a:pt x="1048008" y="12650"/>
                </a:lnTo>
                <a:lnTo>
                  <a:pt x="1048008" y="615032"/>
                </a:lnTo>
                <a:lnTo>
                  <a:pt x="891367" y="615032"/>
                </a:lnTo>
                <a:lnTo>
                  <a:pt x="891367" y="362024"/>
                </a:lnTo>
                <a:lnTo>
                  <a:pt x="844486" y="362024"/>
                </a:lnTo>
                <a:lnTo>
                  <a:pt x="844486" y="615032"/>
                </a:lnTo>
                <a:lnTo>
                  <a:pt x="687844" y="615032"/>
                </a:lnTo>
                <a:close/>
                <a:moveTo>
                  <a:pt x="56069" y="12650"/>
                </a:moveTo>
                <a:lnTo>
                  <a:pt x="212710" y="12650"/>
                </a:lnTo>
                <a:lnTo>
                  <a:pt x="212710" y="415230"/>
                </a:lnTo>
                <a:cubicBezTo>
                  <a:pt x="212710" y="475506"/>
                  <a:pt x="212088" y="514263"/>
                  <a:pt x="210844" y="531502"/>
                </a:cubicBezTo>
                <a:cubicBezTo>
                  <a:pt x="209600" y="548742"/>
                  <a:pt x="203936" y="564307"/>
                  <a:pt x="193851" y="578197"/>
                </a:cubicBezTo>
                <a:cubicBezTo>
                  <a:pt x="183766" y="592088"/>
                  <a:pt x="170110" y="601700"/>
                  <a:pt x="152883" y="607033"/>
                </a:cubicBezTo>
                <a:cubicBezTo>
                  <a:pt x="135655" y="612366"/>
                  <a:pt x="109692" y="615032"/>
                  <a:pt x="74992" y="615032"/>
                </a:cubicBezTo>
                <a:lnTo>
                  <a:pt x="0" y="615032"/>
                </a:lnTo>
                <a:lnTo>
                  <a:pt x="0" y="509925"/>
                </a:lnTo>
                <a:lnTo>
                  <a:pt x="17001" y="510853"/>
                </a:lnTo>
                <a:cubicBezTo>
                  <a:pt x="28164" y="510853"/>
                  <a:pt x="36969" y="508124"/>
                  <a:pt x="43418" y="502667"/>
                </a:cubicBezTo>
                <a:cubicBezTo>
                  <a:pt x="49868" y="497210"/>
                  <a:pt x="53588" y="490513"/>
                  <a:pt x="54581" y="482575"/>
                </a:cubicBezTo>
                <a:cubicBezTo>
                  <a:pt x="55573" y="474638"/>
                  <a:pt x="56069" y="459259"/>
                  <a:pt x="56069" y="436438"/>
                </a:cubicBezTo>
                <a:close/>
                <a:moveTo>
                  <a:pt x="445478" y="0"/>
                </a:moveTo>
                <a:cubicBezTo>
                  <a:pt x="477724" y="0"/>
                  <a:pt x="506683" y="5271"/>
                  <a:pt x="532356" y="15813"/>
                </a:cubicBezTo>
                <a:cubicBezTo>
                  <a:pt x="558029" y="26355"/>
                  <a:pt x="578679" y="42168"/>
                  <a:pt x="594306" y="63252"/>
                </a:cubicBezTo>
                <a:cubicBezTo>
                  <a:pt x="609933" y="84336"/>
                  <a:pt x="619234" y="107280"/>
                  <a:pt x="622211" y="132085"/>
                </a:cubicBezTo>
                <a:cubicBezTo>
                  <a:pt x="625188" y="156890"/>
                  <a:pt x="626676" y="200298"/>
                  <a:pt x="626676" y="262310"/>
                </a:cubicBezTo>
                <a:lnTo>
                  <a:pt x="626676" y="365373"/>
                </a:lnTo>
                <a:cubicBezTo>
                  <a:pt x="626676" y="425896"/>
                  <a:pt x="625250" y="468747"/>
                  <a:pt x="622397" y="493923"/>
                </a:cubicBezTo>
                <a:cubicBezTo>
                  <a:pt x="619545" y="519100"/>
                  <a:pt x="610615" y="542106"/>
                  <a:pt x="595608" y="562942"/>
                </a:cubicBezTo>
                <a:cubicBezTo>
                  <a:pt x="580601" y="583778"/>
                  <a:pt x="560323" y="599777"/>
                  <a:pt x="534774" y="610939"/>
                </a:cubicBezTo>
                <a:cubicBezTo>
                  <a:pt x="509226" y="622102"/>
                  <a:pt x="479460" y="627683"/>
                  <a:pt x="445478" y="627683"/>
                </a:cubicBezTo>
                <a:cubicBezTo>
                  <a:pt x="413232" y="627683"/>
                  <a:pt x="384272" y="622412"/>
                  <a:pt x="358599" y="611870"/>
                </a:cubicBezTo>
                <a:cubicBezTo>
                  <a:pt x="332926" y="601328"/>
                  <a:pt x="312276" y="585515"/>
                  <a:pt x="296649" y="564431"/>
                </a:cubicBezTo>
                <a:cubicBezTo>
                  <a:pt x="281022" y="543347"/>
                  <a:pt x="271721" y="520402"/>
                  <a:pt x="268744" y="495598"/>
                </a:cubicBezTo>
                <a:cubicBezTo>
                  <a:pt x="265768" y="470793"/>
                  <a:pt x="264279" y="427385"/>
                  <a:pt x="264279" y="365373"/>
                </a:cubicBezTo>
                <a:lnTo>
                  <a:pt x="264279" y="262310"/>
                </a:lnTo>
                <a:cubicBezTo>
                  <a:pt x="264279" y="201786"/>
                  <a:pt x="265706" y="158936"/>
                  <a:pt x="268558" y="133759"/>
                </a:cubicBezTo>
                <a:cubicBezTo>
                  <a:pt x="271411" y="108583"/>
                  <a:pt x="280340" y="85576"/>
                  <a:pt x="295347" y="64740"/>
                </a:cubicBezTo>
                <a:cubicBezTo>
                  <a:pt x="310354" y="43904"/>
                  <a:pt x="330632" y="27905"/>
                  <a:pt x="356181" y="16743"/>
                </a:cubicBezTo>
                <a:cubicBezTo>
                  <a:pt x="381729" y="5581"/>
                  <a:pt x="411495" y="0"/>
                  <a:pt x="445478" y="0"/>
                </a:cubicBezTo>
                <a:close/>
              </a:path>
            </a:pathLst>
          </a:custGeom>
          <a:noFill/>
          <a:extLst>
            <a:ext uri="{909E8E84-426E-40DD-AFC4-6F175D3DCCD1}">
              <a14:hiddenFill xmlns:a14="http://schemas.microsoft.com/office/drawing/2010/main">
                <a:solidFill>
                  <a:srgbClr val="FFFFFF"/>
                </a:solidFill>
              </a14:hiddenFill>
            </a:ext>
          </a:extLst>
        </p:spPr>
      </p:pic>
      <p:pic>
        <p:nvPicPr>
          <p:cNvPr id="9" name="Imagen 8">
            <a:extLst>
              <a:ext uri="{FF2B5EF4-FFF2-40B4-BE49-F238E27FC236}">
                <a16:creationId xmlns:a16="http://schemas.microsoft.com/office/drawing/2014/main" id="{A732E8B3-79FF-41FD-8DD8-370FEB25CAD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706" t="74176" r="7658" b="15109"/>
          <a:stretch/>
        </p:blipFill>
        <p:spPr bwMode="auto">
          <a:xfrm>
            <a:off x="6104397" y="5087011"/>
            <a:ext cx="5236071" cy="734839"/>
          </a:xfrm>
          <a:custGeom>
            <a:avLst/>
            <a:gdLst/>
            <a:ahLst/>
            <a:cxnLst/>
            <a:rect l="l" t="t" r="r" b="b"/>
            <a:pathLst>
              <a:path w="5236071" h="734839">
                <a:moveTo>
                  <a:pt x="4669222" y="254124"/>
                </a:moveTo>
                <a:cubicBezTo>
                  <a:pt x="4653266" y="369469"/>
                  <a:pt x="4643245" y="453805"/>
                  <a:pt x="4639160" y="507132"/>
                </a:cubicBezTo>
                <a:lnTo>
                  <a:pt x="4693081" y="507132"/>
                </a:lnTo>
                <a:cubicBezTo>
                  <a:pt x="4685156" y="438903"/>
                  <a:pt x="4677202" y="354567"/>
                  <a:pt x="4669222" y="254124"/>
                </a:cubicBezTo>
                <a:close/>
                <a:moveTo>
                  <a:pt x="3745297" y="254124"/>
                </a:moveTo>
                <a:cubicBezTo>
                  <a:pt x="3729341" y="369469"/>
                  <a:pt x="3719320" y="453805"/>
                  <a:pt x="3715235" y="507132"/>
                </a:cubicBezTo>
                <a:lnTo>
                  <a:pt x="3769156" y="507132"/>
                </a:lnTo>
                <a:cubicBezTo>
                  <a:pt x="3761230" y="438903"/>
                  <a:pt x="3753277" y="354567"/>
                  <a:pt x="3745297" y="254124"/>
                </a:cubicBezTo>
                <a:close/>
                <a:moveTo>
                  <a:pt x="2630872" y="254124"/>
                </a:moveTo>
                <a:cubicBezTo>
                  <a:pt x="2614916" y="369469"/>
                  <a:pt x="2604895" y="453805"/>
                  <a:pt x="2600810" y="507132"/>
                </a:cubicBezTo>
                <a:lnTo>
                  <a:pt x="2654731" y="507132"/>
                </a:lnTo>
                <a:cubicBezTo>
                  <a:pt x="2646805" y="438903"/>
                  <a:pt x="2638852" y="354567"/>
                  <a:pt x="2630872" y="254124"/>
                </a:cubicBezTo>
                <a:close/>
                <a:moveTo>
                  <a:pt x="1287847" y="254124"/>
                </a:moveTo>
                <a:cubicBezTo>
                  <a:pt x="1271891" y="369469"/>
                  <a:pt x="1261870" y="453805"/>
                  <a:pt x="1257785" y="507132"/>
                </a:cubicBezTo>
                <a:lnTo>
                  <a:pt x="1311706" y="507132"/>
                </a:lnTo>
                <a:cubicBezTo>
                  <a:pt x="1303780" y="438903"/>
                  <a:pt x="1295827" y="354567"/>
                  <a:pt x="1287847" y="254124"/>
                </a:cubicBezTo>
                <a:close/>
                <a:moveTo>
                  <a:pt x="3004616" y="222870"/>
                </a:moveTo>
                <a:lnTo>
                  <a:pt x="3004616" y="356815"/>
                </a:lnTo>
                <a:cubicBezTo>
                  <a:pt x="3022228" y="356815"/>
                  <a:pt x="3034568" y="354397"/>
                  <a:pt x="3041638" y="349560"/>
                </a:cubicBezTo>
                <a:cubicBezTo>
                  <a:pt x="3048707" y="344723"/>
                  <a:pt x="3052242" y="329034"/>
                  <a:pt x="3052242" y="302493"/>
                </a:cubicBezTo>
                <a:lnTo>
                  <a:pt x="3052242" y="269379"/>
                </a:lnTo>
                <a:cubicBezTo>
                  <a:pt x="3052242" y="250279"/>
                  <a:pt x="3048831" y="237753"/>
                  <a:pt x="3042010" y="231800"/>
                </a:cubicBezTo>
                <a:cubicBezTo>
                  <a:pt x="3035188" y="225846"/>
                  <a:pt x="3022724" y="222870"/>
                  <a:pt x="3004616" y="222870"/>
                </a:cubicBezTo>
                <a:close/>
                <a:moveTo>
                  <a:pt x="4886324" y="119806"/>
                </a:moveTo>
                <a:lnTo>
                  <a:pt x="5017294" y="119806"/>
                </a:lnTo>
                <a:lnTo>
                  <a:pt x="5105102" y="391046"/>
                </a:lnTo>
                <a:lnTo>
                  <a:pt x="5105102" y="119806"/>
                </a:lnTo>
                <a:lnTo>
                  <a:pt x="5236071" y="119806"/>
                </a:lnTo>
                <a:lnTo>
                  <a:pt x="5236071" y="722188"/>
                </a:lnTo>
                <a:lnTo>
                  <a:pt x="5098777" y="722188"/>
                </a:lnTo>
                <a:lnTo>
                  <a:pt x="5017294" y="448344"/>
                </a:lnTo>
                <a:lnTo>
                  <a:pt x="5017294" y="722188"/>
                </a:lnTo>
                <a:lnTo>
                  <a:pt x="4886324" y="722188"/>
                </a:lnTo>
                <a:close/>
                <a:moveTo>
                  <a:pt x="4549694" y="119806"/>
                </a:moveTo>
                <a:lnTo>
                  <a:pt x="4776099" y="119806"/>
                </a:lnTo>
                <a:lnTo>
                  <a:pt x="4865675" y="722188"/>
                </a:lnTo>
                <a:lnTo>
                  <a:pt x="4705592" y="722188"/>
                </a:lnTo>
                <a:lnTo>
                  <a:pt x="4697186" y="613916"/>
                </a:lnTo>
                <a:lnTo>
                  <a:pt x="4641154" y="613916"/>
                </a:lnTo>
                <a:lnTo>
                  <a:pt x="4631736" y="722188"/>
                </a:lnTo>
                <a:lnTo>
                  <a:pt x="4469792" y="722188"/>
                </a:lnTo>
                <a:close/>
                <a:moveTo>
                  <a:pt x="3962400" y="119806"/>
                </a:moveTo>
                <a:lnTo>
                  <a:pt x="4165086" y="119806"/>
                </a:lnTo>
                <a:cubicBezTo>
                  <a:pt x="4171096" y="156021"/>
                  <a:pt x="4177294" y="198709"/>
                  <a:pt x="4183677" y="247868"/>
                </a:cubicBezTo>
                <a:lnTo>
                  <a:pt x="4205920" y="401092"/>
                </a:lnTo>
                <a:lnTo>
                  <a:pt x="4241918" y="119806"/>
                </a:lnTo>
                <a:lnTo>
                  <a:pt x="4445720" y="119806"/>
                </a:lnTo>
                <a:lnTo>
                  <a:pt x="4445720" y="722188"/>
                </a:lnTo>
                <a:lnTo>
                  <a:pt x="4308798" y="722188"/>
                </a:lnTo>
                <a:lnTo>
                  <a:pt x="4308612" y="315515"/>
                </a:lnTo>
                <a:lnTo>
                  <a:pt x="4254103" y="722188"/>
                </a:lnTo>
                <a:lnTo>
                  <a:pt x="4156992" y="722188"/>
                </a:lnTo>
                <a:lnTo>
                  <a:pt x="4099508" y="324817"/>
                </a:lnTo>
                <a:lnTo>
                  <a:pt x="4099322" y="722188"/>
                </a:lnTo>
                <a:lnTo>
                  <a:pt x="3962400" y="722188"/>
                </a:lnTo>
                <a:close/>
                <a:moveTo>
                  <a:pt x="3625769" y="119806"/>
                </a:moveTo>
                <a:lnTo>
                  <a:pt x="3852174" y="119806"/>
                </a:lnTo>
                <a:lnTo>
                  <a:pt x="3941750" y="722188"/>
                </a:lnTo>
                <a:lnTo>
                  <a:pt x="3781667" y="722188"/>
                </a:lnTo>
                <a:lnTo>
                  <a:pt x="3773260" y="613916"/>
                </a:lnTo>
                <a:lnTo>
                  <a:pt x="3717229" y="613916"/>
                </a:lnTo>
                <a:lnTo>
                  <a:pt x="3707811" y="722188"/>
                </a:lnTo>
                <a:lnTo>
                  <a:pt x="3545867" y="722188"/>
                </a:lnTo>
                <a:close/>
                <a:moveTo>
                  <a:pt x="3230761" y="119806"/>
                </a:moveTo>
                <a:lnTo>
                  <a:pt x="3573066" y="119806"/>
                </a:lnTo>
                <a:lnTo>
                  <a:pt x="3573066" y="240357"/>
                </a:lnTo>
                <a:lnTo>
                  <a:pt x="3480048" y="240357"/>
                </a:lnTo>
                <a:lnTo>
                  <a:pt x="3480048" y="722188"/>
                </a:lnTo>
                <a:lnTo>
                  <a:pt x="3323406" y="722188"/>
                </a:lnTo>
                <a:lnTo>
                  <a:pt x="3323406" y="240357"/>
                </a:lnTo>
                <a:lnTo>
                  <a:pt x="3230761" y="240357"/>
                </a:lnTo>
                <a:close/>
                <a:moveTo>
                  <a:pt x="2847975" y="119806"/>
                </a:moveTo>
                <a:lnTo>
                  <a:pt x="2958852" y="119806"/>
                </a:lnTo>
                <a:cubicBezTo>
                  <a:pt x="3032770" y="119806"/>
                  <a:pt x="3082813" y="122659"/>
                  <a:pt x="3108982" y="128364"/>
                </a:cubicBezTo>
                <a:cubicBezTo>
                  <a:pt x="3135151" y="134069"/>
                  <a:pt x="3156483" y="148642"/>
                  <a:pt x="3172978" y="172082"/>
                </a:cubicBezTo>
                <a:cubicBezTo>
                  <a:pt x="3189474" y="195523"/>
                  <a:pt x="3197721" y="232916"/>
                  <a:pt x="3197721" y="284261"/>
                </a:cubicBezTo>
                <a:cubicBezTo>
                  <a:pt x="3197721" y="331142"/>
                  <a:pt x="3191892" y="362644"/>
                  <a:pt x="3180234" y="378767"/>
                </a:cubicBezTo>
                <a:cubicBezTo>
                  <a:pt x="3168576" y="394890"/>
                  <a:pt x="3145631" y="404564"/>
                  <a:pt x="3111401" y="407789"/>
                </a:cubicBezTo>
                <a:cubicBezTo>
                  <a:pt x="3142407" y="415478"/>
                  <a:pt x="3163243" y="425772"/>
                  <a:pt x="3173908" y="438671"/>
                </a:cubicBezTo>
                <a:cubicBezTo>
                  <a:pt x="3184574" y="451569"/>
                  <a:pt x="3191210" y="463413"/>
                  <a:pt x="3193814" y="474203"/>
                </a:cubicBezTo>
                <a:cubicBezTo>
                  <a:pt x="3196419" y="484993"/>
                  <a:pt x="3197721" y="514697"/>
                  <a:pt x="3197721" y="563314"/>
                </a:cubicBezTo>
                <a:lnTo>
                  <a:pt x="3197721" y="722188"/>
                </a:lnTo>
                <a:lnTo>
                  <a:pt x="3052242" y="722188"/>
                </a:lnTo>
                <a:lnTo>
                  <a:pt x="3052242" y="522014"/>
                </a:lnTo>
                <a:cubicBezTo>
                  <a:pt x="3052242" y="489768"/>
                  <a:pt x="3049699" y="469801"/>
                  <a:pt x="3044614" y="462111"/>
                </a:cubicBezTo>
                <a:cubicBezTo>
                  <a:pt x="3039529" y="454422"/>
                  <a:pt x="3026197" y="450577"/>
                  <a:pt x="3004616" y="450577"/>
                </a:cubicBezTo>
                <a:lnTo>
                  <a:pt x="3004616" y="722188"/>
                </a:lnTo>
                <a:lnTo>
                  <a:pt x="2847975" y="722188"/>
                </a:lnTo>
                <a:close/>
                <a:moveTo>
                  <a:pt x="2511344" y="119806"/>
                </a:moveTo>
                <a:lnTo>
                  <a:pt x="2737749" y="119806"/>
                </a:lnTo>
                <a:lnTo>
                  <a:pt x="2827325" y="722188"/>
                </a:lnTo>
                <a:lnTo>
                  <a:pt x="2667242" y="722188"/>
                </a:lnTo>
                <a:lnTo>
                  <a:pt x="2658835" y="613916"/>
                </a:lnTo>
                <a:lnTo>
                  <a:pt x="2602804" y="613916"/>
                </a:lnTo>
                <a:lnTo>
                  <a:pt x="2593386" y="722188"/>
                </a:lnTo>
                <a:lnTo>
                  <a:pt x="2431442" y="722188"/>
                </a:lnTo>
                <a:close/>
                <a:moveTo>
                  <a:pt x="1168320" y="119806"/>
                </a:moveTo>
                <a:lnTo>
                  <a:pt x="1394724" y="119806"/>
                </a:lnTo>
                <a:lnTo>
                  <a:pt x="1484300" y="722188"/>
                </a:lnTo>
                <a:lnTo>
                  <a:pt x="1324217" y="722188"/>
                </a:lnTo>
                <a:lnTo>
                  <a:pt x="1315811" y="613916"/>
                </a:lnTo>
                <a:lnTo>
                  <a:pt x="1259779" y="613916"/>
                </a:lnTo>
                <a:lnTo>
                  <a:pt x="1250361" y="722188"/>
                </a:lnTo>
                <a:lnTo>
                  <a:pt x="1088417" y="722188"/>
                </a:lnTo>
                <a:close/>
                <a:moveTo>
                  <a:pt x="283518" y="119806"/>
                </a:moveTo>
                <a:lnTo>
                  <a:pt x="440159" y="119806"/>
                </a:lnTo>
                <a:lnTo>
                  <a:pt x="440159" y="571500"/>
                </a:lnTo>
                <a:cubicBezTo>
                  <a:pt x="440159" y="597793"/>
                  <a:pt x="441586" y="614598"/>
                  <a:pt x="444438" y="621915"/>
                </a:cubicBezTo>
                <a:cubicBezTo>
                  <a:pt x="447291" y="629233"/>
                  <a:pt x="453058" y="632891"/>
                  <a:pt x="461739" y="632891"/>
                </a:cubicBezTo>
                <a:cubicBezTo>
                  <a:pt x="471661" y="632891"/>
                  <a:pt x="478048" y="628861"/>
                  <a:pt x="480901" y="620799"/>
                </a:cubicBezTo>
                <a:cubicBezTo>
                  <a:pt x="483754" y="612738"/>
                  <a:pt x="485180" y="593700"/>
                  <a:pt x="485180" y="563686"/>
                </a:cubicBezTo>
                <a:lnTo>
                  <a:pt x="485180" y="119806"/>
                </a:lnTo>
                <a:lnTo>
                  <a:pt x="641821" y="119806"/>
                </a:lnTo>
                <a:lnTo>
                  <a:pt x="641821" y="522386"/>
                </a:lnTo>
                <a:cubicBezTo>
                  <a:pt x="641821" y="568027"/>
                  <a:pt x="640333" y="600087"/>
                  <a:pt x="637357" y="618567"/>
                </a:cubicBezTo>
                <a:cubicBezTo>
                  <a:pt x="634380" y="637046"/>
                  <a:pt x="625574" y="656022"/>
                  <a:pt x="610940" y="675493"/>
                </a:cubicBezTo>
                <a:cubicBezTo>
                  <a:pt x="596305" y="694965"/>
                  <a:pt x="577019" y="709724"/>
                  <a:pt x="553083" y="719770"/>
                </a:cubicBezTo>
                <a:cubicBezTo>
                  <a:pt x="529146" y="729816"/>
                  <a:pt x="500931" y="734839"/>
                  <a:pt x="468437" y="734839"/>
                </a:cubicBezTo>
                <a:cubicBezTo>
                  <a:pt x="432470" y="734839"/>
                  <a:pt x="400720" y="728886"/>
                  <a:pt x="373187" y="716979"/>
                </a:cubicBezTo>
                <a:cubicBezTo>
                  <a:pt x="345654" y="705073"/>
                  <a:pt x="325066" y="689570"/>
                  <a:pt x="311423" y="670470"/>
                </a:cubicBezTo>
                <a:cubicBezTo>
                  <a:pt x="297780" y="651371"/>
                  <a:pt x="289719" y="631217"/>
                  <a:pt x="287238" y="610009"/>
                </a:cubicBezTo>
                <a:cubicBezTo>
                  <a:pt x="284758" y="588801"/>
                  <a:pt x="283518" y="544215"/>
                  <a:pt x="283518" y="476250"/>
                </a:cubicBezTo>
                <a:close/>
                <a:moveTo>
                  <a:pt x="0" y="119806"/>
                </a:moveTo>
                <a:lnTo>
                  <a:pt x="156642" y="119806"/>
                </a:lnTo>
                <a:lnTo>
                  <a:pt x="156642" y="601637"/>
                </a:lnTo>
                <a:lnTo>
                  <a:pt x="251892" y="601637"/>
                </a:lnTo>
                <a:lnTo>
                  <a:pt x="251892" y="722188"/>
                </a:lnTo>
                <a:lnTo>
                  <a:pt x="0" y="722188"/>
                </a:lnTo>
                <a:close/>
                <a:moveTo>
                  <a:pt x="2226097" y="107156"/>
                </a:moveTo>
                <a:cubicBezTo>
                  <a:pt x="2272234" y="107156"/>
                  <a:pt x="2310309" y="116074"/>
                  <a:pt x="2340322" y="133910"/>
                </a:cubicBezTo>
                <a:cubicBezTo>
                  <a:pt x="2370336" y="151746"/>
                  <a:pt x="2390056" y="173978"/>
                  <a:pt x="2399482" y="200607"/>
                </a:cubicBezTo>
                <a:cubicBezTo>
                  <a:pt x="2408907" y="227235"/>
                  <a:pt x="2413620" y="268664"/>
                  <a:pt x="2413620" y="324893"/>
                </a:cubicBezTo>
                <a:lnTo>
                  <a:pt x="2413620" y="382116"/>
                </a:lnTo>
                <a:lnTo>
                  <a:pt x="2256979" y="382116"/>
                </a:lnTo>
                <a:lnTo>
                  <a:pt x="2256979" y="277419"/>
                </a:lnTo>
                <a:cubicBezTo>
                  <a:pt x="2256979" y="246975"/>
                  <a:pt x="2255304" y="227978"/>
                  <a:pt x="2251956" y="220428"/>
                </a:cubicBezTo>
                <a:cubicBezTo>
                  <a:pt x="2248607" y="212878"/>
                  <a:pt x="2241228" y="209103"/>
                  <a:pt x="2229818" y="209103"/>
                </a:cubicBezTo>
                <a:cubicBezTo>
                  <a:pt x="2216919" y="209103"/>
                  <a:pt x="2208734" y="213692"/>
                  <a:pt x="2205261" y="222870"/>
                </a:cubicBezTo>
                <a:cubicBezTo>
                  <a:pt x="2201788" y="232048"/>
                  <a:pt x="2200052" y="251891"/>
                  <a:pt x="2200052" y="282401"/>
                </a:cubicBezTo>
                <a:lnTo>
                  <a:pt x="2200052" y="562198"/>
                </a:lnTo>
                <a:cubicBezTo>
                  <a:pt x="2200052" y="591468"/>
                  <a:pt x="2201788" y="610567"/>
                  <a:pt x="2205261" y="619497"/>
                </a:cubicBezTo>
                <a:cubicBezTo>
                  <a:pt x="2208734" y="628427"/>
                  <a:pt x="2216547" y="632891"/>
                  <a:pt x="2228701" y="632891"/>
                </a:cubicBezTo>
                <a:cubicBezTo>
                  <a:pt x="2240360" y="632891"/>
                  <a:pt x="2247987" y="628416"/>
                  <a:pt x="2251584" y="619465"/>
                </a:cubicBezTo>
                <a:cubicBezTo>
                  <a:pt x="2255180" y="610514"/>
                  <a:pt x="2256979" y="589503"/>
                  <a:pt x="2256979" y="556431"/>
                </a:cubicBezTo>
                <a:lnTo>
                  <a:pt x="2256979" y="480715"/>
                </a:lnTo>
                <a:lnTo>
                  <a:pt x="2413620" y="480715"/>
                </a:lnTo>
                <a:lnTo>
                  <a:pt x="2413620" y="504190"/>
                </a:lnTo>
                <a:cubicBezTo>
                  <a:pt x="2413620" y="566539"/>
                  <a:pt x="2409217" y="610755"/>
                  <a:pt x="2400412" y="636839"/>
                </a:cubicBezTo>
                <a:cubicBezTo>
                  <a:pt x="2391606" y="662922"/>
                  <a:pt x="2372134" y="685777"/>
                  <a:pt x="2341996" y="705401"/>
                </a:cubicBezTo>
                <a:cubicBezTo>
                  <a:pt x="2311859" y="725026"/>
                  <a:pt x="2274714" y="734839"/>
                  <a:pt x="2230562" y="734839"/>
                </a:cubicBezTo>
                <a:cubicBezTo>
                  <a:pt x="2184673" y="734839"/>
                  <a:pt x="2146846" y="726529"/>
                  <a:pt x="2117080" y="709910"/>
                </a:cubicBezTo>
                <a:cubicBezTo>
                  <a:pt x="2087315" y="693291"/>
                  <a:pt x="2067595" y="670284"/>
                  <a:pt x="2057921" y="640891"/>
                </a:cubicBezTo>
                <a:cubicBezTo>
                  <a:pt x="2048247" y="611497"/>
                  <a:pt x="2043410" y="567283"/>
                  <a:pt x="2043410" y="508248"/>
                </a:cubicBezTo>
                <a:lnTo>
                  <a:pt x="2043410" y="332259"/>
                </a:lnTo>
                <a:cubicBezTo>
                  <a:pt x="2043410" y="288850"/>
                  <a:pt x="2044899" y="256294"/>
                  <a:pt x="2047875" y="234590"/>
                </a:cubicBezTo>
                <a:cubicBezTo>
                  <a:pt x="2050852" y="212886"/>
                  <a:pt x="2059720" y="191988"/>
                  <a:pt x="2074478" y="171896"/>
                </a:cubicBezTo>
                <a:cubicBezTo>
                  <a:pt x="2089237" y="151804"/>
                  <a:pt x="2109701" y="135991"/>
                  <a:pt x="2135870" y="124457"/>
                </a:cubicBezTo>
                <a:cubicBezTo>
                  <a:pt x="2162039" y="112923"/>
                  <a:pt x="2192114" y="107156"/>
                  <a:pt x="2226097" y="107156"/>
                </a:cubicBezTo>
                <a:close/>
                <a:moveTo>
                  <a:pt x="1661964" y="107156"/>
                </a:moveTo>
                <a:cubicBezTo>
                  <a:pt x="1702644" y="107156"/>
                  <a:pt x="1737308" y="113729"/>
                  <a:pt x="1765957" y="126876"/>
                </a:cubicBezTo>
                <a:cubicBezTo>
                  <a:pt x="1794607" y="140022"/>
                  <a:pt x="1813583" y="156579"/>
                  <a:pt x="1822884" y="176547"/>
                </a:cubicBezTo>
                <a:cubicBezTo>
                  <a:pt x="1832186" y="196515"/>
                  <a:pt x="1836837" y="230435"/>
                  <a:pt x="1836837" y="278308"/>
                </a:cubicBezTo>
                <a:lnTo>
                  <a:pt x="1836837" y="302121"/>
                </a:lnTo>
                <a:lnTo>
                  <a:pt x="1691357" y="302121"/>
                </a:lnTo>
                <a:lnTo>
                  <a:pt x="1691357" y="257472"/>
                </a:lnTo>
                <a:cubicBezTo>
                  <a:pt x="1691357" y="236636"/>
                  <a:pt x="1689497" y="223366"/>
                  <a:pt x="1685776" y="217661"/>
                </a:cubicBezTo>
                <a:cubicBezTo>
                  <a:pt x="1682056" y="211956"/>
                  <a:pt x="1675855" y="209103"/>
                  <a:pt x="1667173" y="209103"/>
                </a:cubicBezTo>
                <a:cubicBezTo>
                  <a:pt x="1657747" y="209103"/>
                  <a:pt x="1650616" y="212951"/>
                  <a:pt x="1645779" y="220646"/>
                </a:cubicBezTo>
                <a:cubicBezTo>
                  <a:pt x="1640942" y="228341"/>
                  <a:pt x="1638524" y="240008"/>
                  <a:pt x="1638524" y="255647"/>
                </a:cubicBezTo>
                <a:cubicBezTo>
                  <a:pt x="1638524" y="275750"/>
                  <a:pt x="1641242" y="290891"/>
                  <a:pt x="1646680" y="301069"/>
                </a:cubicBezTo>
                <a:cubicBezTo>
                  <a:pt x="1651873" y="311246"/>
                  <a:pt x="1666628" y="323523"/>
                  <a:pt x="1690945" y="337898"/>
                </a:cubicBezTo>
                <a:cubicBezTo>
                  <a:pt x="1760673" y="379283"/>
                  <a:pt x="1804591" y="413246"/>
                  <a:pt x="1822698" y="439787"/>
                </a:cubicBezTo>
                <a:cubicBezTo>
                  <a:pt x="1840806" y="466328"/>
                  <a:pt x="1849859" y="509116"/>
                  <a:pt x="1849859" y="568151"/>
                </a:cubicBezTo>
                <a:cubicBezTo>
                  <a:pt x="1849859" y="611063"/>
                  <a:pt x="1844836" y="642689"/>
                  <a:pt x="1834790" y="663029"/>
                </a:cubicBezTo>
                <a:cubicBezTo>
                  <a:pt x="1824745" y="683369"/>
                  <a:pt x="1805335" y="700422"/>
                  <a:pt x="1776562" y="714189"/>
                </a:cubicBezTo>
                <a:cubicBezTo>
                  <a:pt x="1747788" y="727955"/>
                  <a:pt x="1714302" y="734839"/>
                  <a:pt x="1676103" y="734839"/>
                </a:cubicBezTo>
                <a:cubicBezTo>
                  <a:pt x="1634183" y="734839"/>
                  <a:pt x="1598402" y="726901"/>
                  <a:pt x="1568760" y="711026"/>
                </a:cubicBezTo>
                <a:cubicBezTo>
                  <a:pt x="1539119" y="695151"/>
                  <a:pt x="1519709" y="674935"/>
                  <a:pt x="1510531" y="650379"/>
                </a:cubicBezTo>
                <a:cubicBezTo>
                  <a:pt x="1501354" y="625822"/>
                  <a:pt x="1496765" y="590971"/>
                  <a:pt x="1496765" y="545827"/>
                </a:cubicBezTo>
                <a:lnTo>
                  <a:pt x="1496765" y="506387"/>
                </a:lnTo>
                <a:lnTo>
                  <a:pt x="1642244" y="506387"/>
                </a:lnTo>
                <a:lnTo>
                  <a:pt x="1642244" y="579685"/>
                </a:lnTo>
                <a:cubicBezTo>
                  <a:pt x="1642244" y="602258"/>
                  <a:pt x="1644291" y="616768"/>
                  <a:pt x="1648383" y="623218"/>
                </a:cubicBezTo>
                <a:cubicBezTo>
                  <a:pt x="1652476" y="629667"/>
                  <a:pt x="1659731" y="632891"/>
                  <a:pt x="1670150" y="632891"/>
                </a:cubicBezTo>
                <a:cubicBezTo>
                  <a:pt x="1680567" y="632891"/>
                  <a:pt x="1688319" y="628799"/>
                  <a:pt x="1693404" y="620613"/>
                </a:cubicBezTo>
                <a:cubicBezTo>
                  <a:pt x="1698489" y="612428"/>
                  <a:pt x="1701031" y="600273"/>
                  <a:pt x="1701031" y="584150"/>
                </a:cubicBezTo>
                <a:cubicBezTo>
                  <a:pt x="1701031" y="548679"/>
                  <a:pt x="1696194" y="525487"/>
                  <a:pt x="1686520" y="514573"/>
                </a:cubicBezTo>
                <a:cubicBezTo>
                  <a:pt x="1676599" y="503659"/>
                  <a:pt x="1652166" y="485427"/>
                  <a:pt x="1613223" y="459879"/>
                </a:cubicBezTo>
                <a:cubicBezTo>
                  <a:pt x="1574279" y="434082"/>
                  <a:pt x="1548482" y="415354"/>
                  <a:pt x="1535832" y="403696"/>
                </a:cubicBezTo>
                <a:cubicBezTo>
                  <a:pt x="1523182" y="392038"/>
                  <a:pt x="1512702" y="375915"/>
                  <a:pt x="1504392" y="355327"/>
                </a:cubicBezTo>
                <a:cubicBezTo>
                  <a:pt x="1496083" y="334739"/>
                  <a:pt x="1491928" y="308446"/>
                  <a:pt x="1491928" y="276448"/>
                </a:cubicBezTo>
                <a:cubicBezTo>
                  <a:pt x="1491928" y="230311"/>
                  <a:pt x="1497819" y="196577"/>
                  <a:pt x="1509601" y="175245"/>
                </a:cubicBezTo>
                <a:cubicBezTo>
                  <a:pt x="1521383" y="153913"/>
                  <a:pt x="1540421" y="137232"/>
                  <a:pt x="1566714" y="125201"/>
                </a:cubicBezTo>
                <a:cubicBezTo>
                  <a:pt x="1593007" y="113171"/>
                  <a:pt x="1624757" y="107156"/>
                  <a:pt x="1661964" y="107156"/>
                </a:cubicBezTo>
                <a:close/>
                <a:moveTo>
                  <a:pt x="883072" y="107156"/>
                </a:moveTo>
                <a:cubicBezTo>
                  <a:pt x="929209" y="107156"/>
                  <a:pt x="967284" y="116074"/>
                  <a:pt x="997297" y="133910"/>
                </a:cubicBezTo>
                <a:cubicBezTo>
                  <a:pt x="1027311" y="151746"/>
                  <a:pt x="1047031" y="173978"/>
                  <a:pt x="1056457" y="200607"/>
                </a:cubicBezTo>
                <a:cubicBezTo>
                  <a:pt x="1065882" y="227235"/>
                  <a:pt x="1070595" y="268664"/>
                  <a:pt x="1070595" y="324893"/>
                </a:cubicBezTo>
                <a:lnTo>
                  <a:pt x="1070595" y="382116"/>
                </a:lnTo>
                <a:lnTo>
                  <a:pt x="913954" y="382116"/>
                </a:lnTo>
                <a:lnTo>
                  <a:pt x="913954" y="277419"/>
                </a:lnTo>
                <a:cubicBezTo>
                  <a:pt x="913954" y="246975"/>
                  <a:pt x="912279" y="227978"/>
                  <a:pt x="908931" y="220428"/>
                </a:cubicBezTo>
                <a:cubicBezTo>
                  <a:pt x="905582" y="212878"/>
                  <a:pt x="898203" y="209103"/>
                  <a:pt x="886793" y="209103"/>
                </a:cubicBezTo>
                <a:cubicBezTo>
                  <a:pt x="873894" y="209103"/>
                  <a:pt x="865709" y="213692"/>
                  <a:pt x="862236" y="222870"/>
                </a:cubicBezTo>
                <a:cubicBezTo>
                  <a:pt x="858763" y="232048"/>
                  <a:pt x="857027" y="251891"/>
                  <a:pt x="857027" y="282401"/>
                </a:cubicBezTo>
                <a:lnTo>
                  <a:pt x="857027" y="562198"/>
                </a:lnTo>
                <a:cubicBezTo>
                  <a:pt x="857027" y="591468"/>
                  <a:pt x="858763" y="610567"/>
                  <a:pt x="862236" y="619497"/>
                </a:cubicBezTo>
                <a:cubicBezTo>
                  <a:pt x="865709" y="628427"/>
                  <a:pt x="873522" y="632891"/>
                  <a:pt x="885676" y="632891"/>
                </a:cubicBezTo>
                <a:cubicBezTo>
                  <a:pt x="897335" y="632891"/>
                  <a:pt x="904962" y="628416"/>
                  <a:pt x="908559" y="619465"/>
                </a:cubicBezTo>
                <a:cubicBezTo>
                  <a:pt x="912155" y="610514"/>
                  <a:pt x="913954" y="589503"/>
                  <a:pt x="913954" y="556431"/>
                </a:cubicBezTo>
                <a:lnTo>
                  <a:pt x="913954" y="480715"/>
                </a:lnTo>
                <a:lnTo>
                  <a:pt x="1070595" y="480715"/>
                </a:lnTo>
                <a:lnTo>
                  <a:pt x="1070595" y="504190"/>
                </a:lnTo>
                <a:cubicBezTo>
                  <a:pt x="1070595" y="566539"/>
                  <a:pt x="1066192" y="610755"/>
                  <a:pt x="1057387" y="636839"/>
                </a:cubicBezTo>
                <a:cubicBezTo>
                  <a:pt x="1048581" y="662922"/>
                  <a:pt x="1029109" y="685777"/>
                  <a:pt x="998972" y="705401"/>
                </a:cubicBezTo>
                <a:cubicBezTo>
                  <a:pt x="968834" y="725026"/>
                  <a:pt x="931689" y="734839"/>
                  <a:pt x="887537" y="734839"/>
                </a:cubicBezTo>
                <a:cubicBezTo>
                  <a:pt x="841648" y="734839"/>
                  <a:pt x="803821" y="726529"/>
                  <a:pt x="774055" y="709910"/>
                </a:cubicBezTo>
                <a:cubicBezTo>
                  <a:pt x="744290" y="693291"/>
                  <a:pt x="724570" y="670284"/>
                  <a:pt x="714896" y="640891"/>
                </a:cubicBezTo>
                <a:cubicBezTo>
                  <a:pt x="705222" y="611497"/>
                  <a:pt x="700385" y="567283"/>
                  <a:pt x="700385" y="508248"/>
                </a:cubicBezTo>
                <a:lnTo>
                  <a:pt x="700385" y="332259"/>
                </a:lnTo>
                <a:cubicBezTo>
                  <a:pt x="700385" y="288850"/>
                  <a:pt x="701874" y="256294"/>
                  <a:pt x="704850" y="234590"/>
                </a:cubicBezTo>
                <a:cubicBezTo>
                  <a:pt x="707827" y="212886"/>
                  <a:pt x="716694" y="191988"/>
                  <a:pt x="731453" y="171896"/>
                </a:cubicBezTo>
                <a:cubicBezTo>
                  <a:pt x="746212" y="151804"/>
                  <a:pt x="766676" y="135991"/>
                  <a:pt x="792845" y="124457"/>
                </a:cubicBezTo>
                <a:cubicBezTo>
                  <a:pt x="819014" y="112923"/>
                  <a:pt x="849089" y="107156"/>
                  <a:pt x="883072" y="107156"/>
                </a:cubicBezTo>
                <a:close/>
                <a:moveTo>
                  <a:pt x="4661966" y="0"/>
                </a:moveTo>
                <a:lnTo>
                  <a:pt x="4794424" y="0"/>
                </a:lnTo>
                <a:lnTo>
                  <a:pt x="4672012" y="100831"/>
                </a:lnTo>
                <a:lnTo>
                  <a:pt x="4596482" y="100831"/>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7278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C7CABC-D0BD-4287-A795-AEC8369DF368}"/>
              </a:ext>
            </a:extLst>
          </p:cNvPr>
          <p:cNvSpPr>
            <a:spLocks noGrp="1"/>
          </p:cNvSpPr>
          <p:nvPr>
            <p:ph type="title"/>
          </p:nvPr>
        </p:nvSpPr>
        <p:spPr/>
        <p:txBody>
          <a:bodyPr/>
          <a:lstStyle/>
          <a:p>
            <a:pPr algn="ctr"/>
            <a:r>
              <a:rPr lang="es-MX" dirty="0">
                <a:solidFill>
                  <a:schemeClr val="bg1"/>
                </a:solidFill>
                <a:latin typeface="Impact" panose="020B0806030902050204" pitchFamily="34" charset="0"/>
              </a:rPr>
              <a:t>SUBESTACIONES DE CC </a:t>
            </a:r>
            <a:endParaRPr lang="es-PY" dirty="0">
              <a:solidFill>
                <a:schemeClr val="bg1"/>
              </a:solidFill>
              <a:latin typeface="Impact" panose="020B0806030902050204" pitchFamily="34" charset="0"/>
            </a:endParaRPr>
          </a:p>
        </p:txBody>
      </p:sp>
      <p:pic>
        <p:nvPicPr>
          <p:cNvPr id="9" name="Marcador de contenido 8">
            <a:extLst>
              <a:ext uri="{FF2B5EF4-FFF2-40B4-BE49-F238E27FC236}">
                <a16:creationId xmlns:a16="http://schemas.microsoft.com/office/drawing/2014/main" id="{50E19293-2677-4FDC-8068-E7FBE047B77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24328" y="2884710"/>
            <a:ext cx="7571232" cy="3608165"/>
          </a:xfrm>
        </p:spPr>
      </p:pic>
      <p:sp>
        <p:nvSpPr>
          <p:cNvPr id="10" name="CuadroTexto 9">
            <a:extLst>
              <a:ext uri="{FF2B5EF4-FFF2-40B4-BE49-F238E27FC236}">
                <a16:creationId xmlns:a16="http://schemas.microsoft.com/office/drawing/2014/main" id="{62B97651-3F48-4089-B884-9EAF869A3A86}"/>
              </a:ext>
            </a:extLst>
          </p:cNvPr>
          <p:cNvSpPr txBox="1"/>
          <p:nvPr/>
        </p:nvSpPr>
        <p:spPr>
          <a:xfrm>
            <a:off x="743712" y="1918812"/>
            <a:ext cx="10853928" cy="954107"/>
          </a:xfrm>
          <a:prstGeom prst="rect">
            <a:avLst/>
          </a:prstGeom>
          <a:noFill/>
        </p:spPr>
        <p:txBody>
          <a:bodyPr wrap="square" rtlCol="0">
            <a:spAutoFit/>
          </a:bodyPr>
          <a:lstStyle/>
          <a:p>
            <a:pPr marL="457200" indent="-457200">
              <a:buFont typeface="Courier New" panose="02070309020205020404" pitchFamily="49" charset="0"/>
              <a:buChar char="o"/>
            </a:pPr>
            <a:r>
              <a:rPr lang="es-ES" sz="2800" dirty="0">
                <a:solidFill>
                  <a:schemeClr val="bg1"/>
                </a:solidFill>
                <a:latin typeface="Impact" panose="020B0806030902050204" pitchFamily="34" charset="0"/>
              </a:rPr>
              <a:t>Sistema de transporte de energía eléctrica utilizado en largas distancias</a:t>
            </a:r>
            <a:r>
              <a:rPr lang="es-ES" dirty="0">
                <a:solidFill>
                  <a:schemeClr val="bg1"/>
                </a:solidFill>
              </a:rPr>
              <a:t>.</a:t>
            </a:r>
            <a:endParaRPr lang="es-PY" dirty="0">
              <a:solidFill>
                <a:schemeClr val="bg1"/>
              </a:solidFill>
            </a:endParaRPr>
          </a:p>
        </p:txBody>
      </p:sp>
    </p:spTree>
    <p:extLst>
      <p:ext uri="{BB962C8B-B14F-4D97-AF65-F5344CB8AC3E}">
        <p14:creationId xmlns:p14="http://schemas.microsoft.com/office/powerpoint/2010/main" val="25756842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C7CABC-D0BD-4287-A795-AEC8369DF368}"/>
              </a:ext>
            </a:extLst>
          </p:cNvPr>
          <p:cNvSpPr>
            <a:spLocks noGrp="1"/>
          </p:cNvSpPr>
          <p:nvPr>
            <p:ph type="title"/>
          </p:nvPr>
        </p:nvSpPr>
        <p:spPr/>
        <p:txBody>
          <a:bodyPr/>
          <a:lstStyle/>
          <a:p>
            <a:pPr algn="ctr"/>
            <a:r>
              <a:rPr lang="es-PY" dirty="0">
                <a:solidFill>
                  <a:schemeClr val="bg1"/>
                </a:solidFill>
                <a:latin typeface="Impact" panose="020B0806030902050204" pitchFamily="34" charset="0"/>
              </a:rPr>
              <a:t>Funcionamiento</a:t>
            </a:r>
          </a:p>
        </p:txBody>
      </p:sp>
      <p:sp>
        <p:nvSpPr>
          <p:cNvPr id="3" name="Marcador de contenido 2">
            <a:extLst>
              <a:ext uri="{FF2B5EF4-FFF2-40B4-BE49-F238E27FC236}">
                <a16:creationId xmlns:a16="http://schemas.microsoft.com/office/drawing/2014/main" id="{CEE39FF0-D5C0-4945-ACEB-69FD89E7DB6D}"/>
              </a:ext>
            </a:extLst>
          </p:cNvPr>
          <p:cNvSpPr>
            <a:spLocks noGrp="1"/>
          </p:cNvSpPr>
          <p:nvPr>
            <p:ph idx="1"/>
          </p:nvPr>
        </p:nvSpPr>
        <p:spPr/>
        <p:txBody>
          <a:bodyPr/>
          <a:lstStyle/>
          <a:p>
            <a:pPr marL="0" indent="0">
              <a:buNone/>
            </a:pPr>
            <a:r>
              <a:rPr lang="es-ES" dirty="0">
                <a:solidFill>
                  <a:schemeClr val="bg1"/>
                </a:solidFill>
              </a:rPr>
              <a:t>.</a:t>
            </a:r>
            <a:endParaRPr lang="es-PY" dirty="0">
              <a:solidFill>
                <a:schemeClr val="bg1"/>
              </a:solidFill>
            </a:endParaRPr>
          </a:p>
        </p:txBody>
      </p:sp>
      <p:pic>
        <p:nvPicPr>
          <p:cNvPr id="5" name="Imagen 4">
            <a:extLst>
              <a:ext uri="{FF2B5EF4-FFF2-40B4-BE49-F238E27FC236}">
                <a16:creationId xmlns:a16="http://schemas.microsoft.com/office/drawing/2014/main" id="{D5434918-8A63-487C-BA91-7AB8A8403ADD}"/>
              </a:ext>
            </a:extLst>
          </p:cNvPr>
          <p:cNvPicPr>
            <a:picLocks noChangeAspect="1"/>
          </p:cNvPicPr>
          <p:nvPr/>
        </p:nvPicPr>
        <p:blipFill>
          <a:blip r:embed="rId3"/>
          <a:stretch>
            <a:fillRect/>
          </a:stretch>
        </p:blipFill>
        <p:spPr>
          <a:xfrm>
            <a:off x="2776249" y="1690688"/>
            <a:ext cx="6858957" cy="3972479"/>
          </a:xfrm>
          <a:prstGeom prst="rect">
            <a:avLst/>
          </a:prstGeom>
        </p:spPr>
      </p:pic>
    </p:spTree>
    <p:extLst>
      <p:ext uri="{BB962C8B-B14F-4D97-AF65-F5344CB8AC3E}">
        <p14:creationId xmlns:p14="http://schemas.microsoft.com/office/powerpoint/2010/main" val="25203819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C7CABC-D0BD-4287-A795-AEC8369DF368}"/>
              </a:ext>
            </a:extLst>
          </p:cNvPr>
          <p:cNvSpPr>
            <a:spLocks noGrp="1"/>
          </p:cNvSpPr>
          <p:nvPr>
            <p:ph type="title"/>
          </p:nvPr>
        </p:nvSpPr>
        <p:spPr/>
        <p:txBody>
          <a:bodyPr/>
          <a:lstStyle/>
          <a:p>
            <a:pPr algn="ctr"/>
            <a:r>
              <a:rPr lang="es-PY" dirty="0">
                <a:solidFill>
                  <a:schemeClr val="bg1"/>
                </a:solidFill>
                <a:latin typeface="Impact" panose="020B0806030902050204" pitchFamily="34" charset="0"/>
              </a:rPr>
              <a:t>Mantenimiento</a:t>
            </a:r>
          </a:p>
        </p:txBody>
      </p:sp>
      <p:sp>
        <p:nvSpPr>
          <p:cNvPr id="3" name="Marcador de contenido 2">
            <a:extLst>
              <a:ext uri="{FF2B5EF4-FFF2-40B4-BE49-F238E27FC236}">
                <a16:creationId xmlns:a16="http://schemas.microsoft.com/office/drawing/2014/main" id="{CEE39FF0-D5C0-4945-ACEB-69FD89E7DB6D}"/>
              </a:ext>
            </a:extLst>
          </p:cNvPr>
          <p:cNvSpPr>
            <a:spLocks noGrp="1"/>
          </p:cNvSpPr>
          <p:nvPr>
            <p:ph idx="1"/>
          </p:nvPr>
        </p:nvSpPr>
        <p:spPr/>
        <p:txBody>
          <a:bodyPr/>
          <a:lstStyle/>
          <a:p>
            <a:pPr algn="just">
              <a:buFont typeface="Courier New" panose="02070309020205020404" pitchFamily="49" charset="0"/>
              <a:buChar char="o"/>
            </a:pPr>
            <a:r>
              <a:rPr lang="es-ES" dirty="0">
                <a:solidFill>
                  <a:schemeClr val="bg1"/>
                </a:solidFill>
                <a:latin typeface="Impact" panose="020B0806030902050204" pitchFamily="34" charset="0"/>
              </a:rPr>
              <a:t>La tensión y la corriente se controlan automáticamente para que concuerden con valores prefijados de tensión y potencia, a parte de eso solo se muestran en la sala de control algunas señales de supervisión y equipos de medición</a:t>
            </a:r>
            <a:endParaRPr lang="es-PY" dirty="0">
              <a:solidFill>
                <a:schemeClr val="bg1"/>
              </a:solidFill>
              <a:latin typeface="Impact" panose="020B0806030902050204" pitchFamily="34" charset="0"/>
            </a:endParaRPr>
          </a:p>
        </p:txBody>
      </p:sp>
    </p:spTree>
    <p:extLst>
      <p:ext uri="{BB962C8B-B14F-4D97-AF65-F5344CB8AC3E}">
        <p14:creationId xmlns:p14="http://schemas.microsoft.com/office/powerpoint/2010/main" val="16180491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C7CABC-D0BD-4287-A795-AEC8369DF368}"/>
              </a:ext>
            </a:extLst>
          </p:cNvPr>
          <p:cNvSpPr>
            <a:spLocks noGrp="1"/>
          </p:cNvSpPr>
          <p:nvPr>
            <p:ph type="title"/>
          </p:nvPr>
        </p:nvSpPr>
        <p:spPr/>
        <p:txBody>
          <a:bodyPr/>
          <a:lstStyle/>
          <a:p>
            <a:pPr algn="ctr"/>
            <a:r>
              <a:rPr lang="es-ES" dirty="0">
                <a:solidFill>
                  <a:schemeClr val="bg1"/>
                </a:solidFill>
                <a:latin typeface="Impact" panose="020B0806030902050204" pitchFamily="34" charset="0"/>
              </a:rPr>
              <a:t>Seccionador a tierra</a:t>
            </a:r>
            <a:endParaRPr lang="es-PY" dirty="0">
              <a:solidFill>
                <a:schemeClr val="bg1"/>
              </a:solidFill>
              <a:latin typeface="Impact" panose="020B0806030902050204" pitchFamily="34" charset="0"/>
            </a:endParaRPr>
          </a:p>
        </p:txBody>
      </p:sp>
      <p:sp>
        <p:nvSpPr>
          <p:cNvPr id="3" name="Marcador de contenido 2">
            <a:extLst>
              <a:ext uri="{FF2B5EF4-FFF2-40B4-BE49-F238E27FC236}">
                <a16:creationId xmlns:a16="http://schemas.microsoft.com/office/drawing/2014/main" id="{CEE39FF0-D5C0-4945-ACEB-69FD89E7DB6D}"/>
              </a:ext>
            </a:extLst>
          </p:cNvPr>
          <p:cNvSpPr>
            <a:spLocks noGrp="1"/>
          </p:cNvSpPr>
          <p:nvPr>
            <p:ph idx="1"/>
          </p:nvPr>
        </p:nvSpPr>
        <p:spPr/>
        <p:txBody>
          <a:bodyPr/>
          <a:lstStyle/>
          <a:p>
            <a:pPr>
              <a:buFont typeface="Courier New" panose="02070309020205020404" pitchFamily="49" charset="0"/>
              <a:buChar char="o"/>
            </a:pPr>
            <a:r>
              <a:rPr lang="es-ES" dirty="0">
                <a:solidFill>
                  <a:schemeClr val="bg1"/>
                </a:solidFill>
                <a:latin typeface="Impact" panose="020B0806030902050204" pitchFamily="34" charset="0"/>
              </a:rPr>
              <a:t>Conexión física al suelo de la corriente que circula entre dos subestaciones convertidoras utilizando la Tierra como medio conductor</a:t>
            </a:r>
          </a:p>
          <a:p>
            <a:pPr marL="0" indent="0">
              <a:buNone/>
            </a:pPr>
            <a:r>
              <a:rPr lang="es-PY" dirty="0">
                <a:solidFill>
                  <a:schemeClr val="bg1"/>
                </a:solidFill>
                <a:latin typeface="Impact" panose="020B0806030902050204" pitchFamily="34" charset="0"/>
              </a:rPr>
              <a:t> Funciones principales:</a:t>
            </a:r>
          </a:p>
          <a:p>
            <a:pPr>
              <a:buFont typeface="Courier New" panose="02070309020205020404" pitchFamily="49" charset="0"/>
              <a:buChar char="o"/>
            </a:pPr>
            <a:r>
              <a:rPr lang="es-ES" dirty="0">
                <a:solidFill>
                  <a:schemeClr val="bg1"/>
                </a:solidFill>
                <a:latin typeface="Impact" panose="020B0806030902050204" pitchFamily="34" charset="0"/>
              </a:rPr>
              <a:t>Establecer la tensión de referencia 0 V del circuito</a:t>
            </a:r>
          </a:p>
          <a:p>
            <a:pPr>
              <a:buFont typeface="Courier New" panose="02070309020205020404" pitchFamily="49" charset="0"/>
              <a:buChar char="o"/>
            </a:pPr>
            <a:r>
              <a:rPr lang="es-ES" dirty="0">
                <a:solidFill>
                  <a:schemeClr val="bg1"/>
                </a:solidFill>
                <a:latin typeface="Impact" panose="020B0806030902050204" pitchFamily="34" charset="0"/>
              </a:rPr>
              <a:t>Establecer una ruta a las corrientes de desbalance entre los polos del sistema</a:t>
            </a:r>
          </a:p>
          <a:p>
            <a:pPr>
              <a:buFont typeface="Courier New" panose="02070309020205020404" pitchFamily="49" charset="0"/>
              <a:buChar char="o"/>
            </a:pPr>
            <a:r>
              <a:rPr lang="es-ES" dirty="0">
                <a:solidFill>
                  <a:schemeClr val="bg1"/>
                </a:solidFill>
                <a:latin typeface="Impact" panose="020B0806030902050204" pitchFamily="34" charset="0"/>
              </a:rPr>
              <a:t>Añadir una ruta alternativa de manera instantánea a la corriente de operación cuando uno de los polos falla.</a:t>
            </a:r>
            <a:endParaRPr lang="es-PY" dirty="0">
              <a:solidFill>
                <a:schemeClr val="bg1"/>
              </a:solidFill>
              <a:latin typeface="Impact" panose="020B0806030902050204" pitchFamily="34" charset="0"/>
            </a:endParaRPr>
          </a:p>
        </p:txBody>
      </p:sp>
    </p:spTree>
    <p:extLst>
      <p:ext uri="{BB962C8B-B14F-4D97-AF65-F5344CB8AC3E}">
        <p14:creationId xmlns:p14="http://schemas.microsoft.com/office/powerpoint/2010/main" val="36732554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C7CABC-D0BD-4287-A795-AEC8369DF368}"/>
              </a:ext>
            </a:extLst>
          </p:cNvPr>
          <p:cNvSpPr>
            <a:spLocks noGrp="1"/>
          </p:cNvSpPr>
          <p:nvPr>
            <p:ph type="title"/>
          </p:nvPr>
        </p:nvSpPr>
        <p:spPr>
          <a:xfrm>
            <a:off x="839791" y="457200"/>
            <a:ext cx="3932236" cy="768096"/>
          </a:xfrm>
        </p:spPr>
        <p:txBody>
          <a:bodyPr/>
          <a:lstStyle/>
          <a:p>
            <a:pPr algn="ctr"/>
            <a:r>
              <a:rPr lang="es-ES" dirty="0">
                <a:solidFill>
                  <a:schemeClr val="bg1"/>
                </a:solidFill>
                <a:latin typeface="Impact" panose="020B0806030902050204" pitchFamily="34" charset="0"/>
              </a:rPr>
              <a:t>Seccionador a tierra</a:t>
            </a:r>
            <a:endParaRPr lang="es-PY" dirty="0">
              <a:solidFill>
                <a:schemeClr val="bg1"/>
              </a:solidFill>
              <a:latin typeface="Impact" panose="020B0806030902050204" pitchFamily="34" charset="0"/>
            </a:endParaRPr>
          </a:p>
        </p:txBody>
      </p:sp>
      <p:pic>
        <p:nvPicPr>
          <p:cNvPr id="6" name="Marcador de contenido 5">
            <a:extLst>
              <a:ext uri="{FF2B5EF4-FFF2-40B4-BE49-F238E27FC236}">
                <a16:creationId xmlns:a16="http://schemas.microsoft.com/office/drawing/2014/main" id="{A128D418-08E5-4542-A942-77878B7EE6E4}"/>
              </a:ext>
            </a:extLst>
          </p:cNvPr>
          <p:cNvPicPr>
            <a:picLocks noGrp="1" noChangeAspect="1"/>
          </p:cNvPicPr>
          <p:nvPr>
            <p:ph idx="1"/>
          </p:nvPr>
        </p:nvPicPr>
        <p:blipFill>
          <a:blip r:embed="rId3"/>
          <a:stretch>
            <a:fillRect/>
          </a:stretch>
        </p:blipFill>
        <p:spPr>
          <a:xfrm>
            <a:off x="6145911" y="457200"/>
            <a:ext cx="4666204" cy="6076919"/>
          </a:xfrm>
        </p:spPr>
      </p:pic>
      <p:sp>
        <p:nvSpPr>
          <p:cNvPr id="4" name="Marcador de texto 3">
            <a:extLst>
              <a:ext uri="{FF2B5EF4-FFF2-40B4-BE49-F238E27FC236}">
                <a16:creationId xmlns:a16="http://schemas.microsoft.com/office/drawing/2014/main" id="{69694D01-4D08-4065-9507-A2B093175772}"/>
              </a:ext>
            </a:extLst>
          </p:cNvPr>
          <p:cNvSpPr>
            <a:spLocks noGrp="1"/>
          </p:cNvSpPr>
          <p:nvPr>
            <p:ph type="body" sz="half" idx="2"/>
          </p:nvPr>
        </p:nvSpPr>
        <p:spPr/>
        <p:txBody>
          <a:bodyPr/>
          <a:lstStyle/>
          <a:p>
            <a:pPr marL="285750" indent="-285750" algn="just">
              <a:buFont typeface="Courier New" panose="02070309020205020404" pitchFamily="49" charset="0"/>
              <a:buChar char="o"/>
            </a:pPr>
            <a:r>
              <a:rPr lang="es-ES" sz="2000" dirty="0">
                <a:solidFill>
                  <a:schemeClr val="bg1"/>
                </a:solidFill>
                <a:latin typeface="Impact" panose="020B0806030902050204" pitchFamily="34" charset="0"/>
              </a:rPr>
              <a:t>El dimensionamiento de los electrodos es un proceso que debe considerar no sólo restricciones de seguridad a las personas y los equipos, sino que además debe considerar restricciones de operación, pérdidas de energía, una limitada vida útil</a:t>
            </a:r>
            <a:endParaRPr lang="es-PY" sz="2000" dirty="0">
              <a:solidFill>
                <a:schemeClr val="bg1"/>
              </a:solidFill>
              <a:latin typeface="Impact" panose="020B0806030902050204" pitchFamily="34" charset="0"/>
            </a:endParaRPr>
          </a:p>
          <a:p>
            <a:endParaRPr lang="es-PY" dirty="0"/>
          </a:p>
        </p:txBody>
      </p:sp>
    </p:spTree>
    <p:extLst>
      <p:ext uri="{BB962C8B-B14F-4D97-AF65-F5344CB8AC3E}">
        <p14:creationId xmlns:p14="http://schemas.microsoft.com/office/powerpoint/2010/main" val="36515614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C7CABC-D0BD-4287-A795-AEC8369DF368}"/>
              </a:ext>
            </a:extLst>
          </p:cNvPr>
          <p:cNvSpPr>
            <a:spLocks noGrp="1"/>
          </p:cNvSpPr>
          <p:nvPr>
            <p:ph type="title"/>
          </p:nvPr>
        </p:nvSpPr>
        <p:spPr/>
        <p:txBody>
          <a:bodyPr/>
          <a:lstStyle/>
          <a:p>
            <a:pPr algn="ctr"/>
            <a:r>
              <a:rPr lang="es-ES" dirty="0">
                <a:solidFill>
                  <a:schemeClr val="bg1"/>
                </a:solidFill>
                <a:latin typeface="Impact" panose="020B0806030902050204" pitchFamily="34" charset="0"/>
              </a:rPr>
              <a:t>Interruptor</a:t>
            </a:r>
            <a:endParaRPr lang="es-PY" dirty="0">
              <a:solidFill>
                <a:schemeClr val="bg1"/>
              </a:solidFill>
              <a:latin typeface="Impact" panose="020B0806030902050204" pitchFamily="34" charset="0"/>
            </a:endParaRPr>
          </a:p>
        </p:txBody>
      </p:sp>
      <p:sp>
        <p:nvSpPr>
          <p:cNvPr id="4" name="Marcador de texto 3">
            <a:extLst>
              <a:ext uri="{FF2B5EF4-FFF2-40B4-BE49-F238E27FC236}">
                <a16:creationId xmlns:a16="http://schemas.microsoft.com/office/drawing/2014/main" id="{69694D01-4D08-4065-9507-A2B093175772}"/>
              </a:ext>
            </a:extLst>
          </p:cNvPr>
          <p:cNvSpPr>
            <a:spLocks noGrp="1"/>
          </p:cNvSpPr>
          <p:nvPr>
            <p:ph idx="1"/>
          </p:nvPr>
        </p:nvSpPr>
        <p:spPr/>
        <p:txBody>
          <a:bodyPr/>
          <a:lstStyle/>
          <a:p>
            <a:pPr algn="just">
              <a:buFont typeface="Courier New" panose="02070309020205020404" pitchFamily="49" charset="0"/>
              <a:buChar char="o"/>
            </a:pPr>
            <a:r>
              <a:rPr lang="es-ES" dirty="0">
                <a:solidFill>
                  <a:schemeClr val="bg1"/>
                </a:solidFill>
                <a:latin typeface="Impact" panose="020B0806030902050204" pitchFamily="34" charset="0"/>
              </a:rPr>
              <a:t>Para sistemas de corriente continua y alta tensión (HVDC) deben crear de manera artificial un paso de la corriente por cero para poder interrumpir la corriente</a:t>
            </a:r>
            <a:endParaRPr lang="es-PY" dirty="0">
              <a:solidFill>
                <a:schemeClr val="bg1"/>
              </a:solidFill>
              <a:latin typeface="Impact" panose="020B0806030902050204" pitchFamily="34" charset="0"/>
            </a:endParaRPr>
          </a:p>
        </p:txBody>
      </p:sp>
    </p:spTree>
    <p:extLst>
      <p:ext uri="{BB962C8B-B14F-4D97-AF65-F5344CB8AC3E}">
        <p14:creationId xmlns:p14="http://schemas.microsoft.com/office/powerpoint/2010/main" val="26398138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C7CABC-D0BD-4287-A795-AEC8369DF368}"/>
              </a:ext>
            </a:extLst>
          </p:cNvPr>
          <p:cNvSpPr>
            <a:spLocks noGrp="1"/>
          </p:cNvSpPr>
          <p:nvPr>
            <p:ph type="title"/>
          </p:nvPr>
        </p:nvSpPr>
        <p:spPr/>
        <p:txBody>
          <a:bodyPr/>
          <a:lstStyle/>
          <a:p>
            <a:pPr algn="ctr"/>
            <a:r>
              <a:rPr lang="es-ES" dirty="0">
                <a:solidFill>
                  <a:schemeClr val="bg1"/>
                </a:solidFill>
                <a:latin typeface="Impact" panose="020B0806030902050204" pitchFamily="34" charset="0"/>
              </a:rPr>
              <a:t>Interruptor</a:t>
            </a:r>
            <a:endParaRPr lang="es-PY" dirty="0">
              <a:solidFill>
                <a:schemeClr val="bg1"/>
              </a:solidFill>
              <a:latin typeface="Impact" panose="020B0806030902050204" pitchFamily="34" charset="0"/>
            </a:endParaRPr>
          </a:p>
        </p:txBody>
      </p:sp>
      <p:sp>
        <p:nvSpPr>
          <p:cNvPr id="4" name="Marcador de texto 3">
            <a:extLst>
              <a:ext uri="{FF2B5EF4-FFF2-40B4-BE49-F238E27FC236}">
                <a16:creationId xmlns:a16="http://schemas.microsoft.com/office/drawing/2014/main" id="{69694D01-4D08-4065-9507-A2B093175772}"/>
              </a:ext>
            </a:extLst>
          </p:cNvPr>
          <p:cNvSpPr>
            <a:spLocks noGrp="1"/>
          </p:cNvSpPr>
          <p:nvPr>
            <p:ph idx="1"/>
          </p:nvPr>
        </p:nvSpPr>
        <p:spPr>
          <a:xfrm>
            <a:off x="838204" y="1690688"/>
            <a:ext cx="10515600" cy="4486275"/>
          </a:xfrm>
        </p:spPr>
        <p:txBody>
          <a:bodyPr>
            <a:normAutofit fontScale="77500" lnSpcReduction="20000"/>
          </a:bodyPr>
          <a:lstStyle/>
          <a:p>
            <a:pPr marL="0" indent="0" algn="just">
              <a:buNone/>
            </a:pPr>
            <a:r>
              <a:rPr lang="es-ES" dirty="0">
                <a:solidFill>
                  <a:schemeClr val="bg1"/>
                </a:solidFill>
                <a:latin typeface="Impact" panose="020B0806030902050204" pitchFamily="34" charset="0"/>
              </a:rPr>
              <a:t>Principales características de cualquier sistema de protección para redes :</a:t>
            </a:r>
          </a:p>
          <a:p>
            <a:pPr marL="0" indent="0" algn="just">
              <a:buNone/>
            </a:pPr>
            <a:r>
              <a:rPr lang="es-ES" dirty="0">
                <a:solidFill>
                  <a:schemeClr val="bg1"/>
                </a:solidFill>
                <a:latin typeface="Impact" panose="020B0806030902050204" pitchFamily="34" charset="0"/>
              </a:rPr>
              <a:t>• Sensibilidad: detección precisa y despeje de todas las faltas.</a:t>
            </a:r>
          </a:p>
          <a:p>
            <a:pPr marL="0" indent="0" algn="just">
              <a:buNone/>
            </a:pPr>
            <a:r>
              <a:rPr lang="es-ES" dirty="0">
                <a:solidFill>
                  <a:schemeClr val="bg1"/>
                </a:solidFill>
                <a:latin typeface="Impact" panose="020B0806030902050204" pitchFamily="34" charset="0"/>
              </a:rPr>
              <a:t>• Selectividad: discriminación entre la operación en régimen normal y situación de falta. La red se divide en diferentes zonas con el objetivo de que el sistema de protección opere únicamente en caso de que la falta esté situada en su zona de protección.</a:t>
            </a:r>
          </a:p>
          <a:p>
            <a:pPr marL="0" indent="0" algn="just">
              <a:buNone/>
            </a:pPr>
            <a:r>
              <a:rPr lang="es-ES" dirty="0">
                <a:solidFill>
                  <a:schemeClr val="bg1"/>
                </a:solidFill>
                <a:latin typeface="Impact" panose="020B0806030902050204" pitchFamily="34" charset="0"/>
              </a:rPr>
              <a:t>• Velocidad: las faltas se deben despejar mientras están por debajo de la capacidad de ruptura de los interruptores automáticos, y siempre antes de que puedan causar daños en el equipamiento. Este requisito es extremadamente exigente para las redes HVDC, ya que el tiempo disponible es inferior a 10 ms.</a:t>
            </a:r>
          </a:p>
          <a:p>
            <a:pPr marL="0" indent="0" algn="just">
              <a:buNone/>
            </a:pPr>
            <a:r>
              <a:rPr lang="es-ES" dirty="0">
                <a:solidFill>
                  <a:schemeClr val="bg1"/>
                </a:solidFill>
                <a:latin typeface="Impact" panose="020B0806030902050204" pitchFamily="34" charset="0"/>
              </a:rPr>
              <a:t>• Fiabilidad: la operación debe ser segura, es decir, se requiere un sistema de protección de respaldo en caso de fallo del sistema principal.</a:t>
            </a:r>
          </a:p>
          <a:p>
            <a:pPr marL="0" indent="0" algn="just">
              <a:buNone/>
            </a:pPr>
            <a:r>
              <a:rPr lang="es-ES" dirty="0">
                <a:solidFill>
                  <a:schemeClr val="bg1"/>
                </a:solidFill>
                <a:latin typeface="Impact" panose="020B0806030902050204" pitchFamily="34" charset="0"/>
              </a:rPr>
              <a:t>• Robustez: las faltas se deben discriminar de otros eventos de operación.</a:t>
            </a:r>
          </a:p>
          <a:p>
            <a:pPr marL="0" indent="0" algn="just">
              <a:buNone/>
            </a:pPr>
            <a:r>
              <a:rPr lang="es-ES" dirty="0">
                <a:solidFill>
                  <a:schemeClr val="bg1"/>
                </a:solidFill>
                <a:latin typeface="Impact" panose="020B0806030902050204" pitchFamily="34" charset="0"/>
              </a:rPr>
              <a:t>• Estabilidad: después de despejar las faltas, la red debe ser estable en un periodo razonable de tiempo.</a:t>
            </a:r>
          </a:p>
        </p:txBody>
      </p:sp>
    </p:spTree>
    <p:extLst>
      <p:ext uri="{BB962C8B-B14F-4D97-AF65-F5344CB8AC3E}">
        <p14:creationId xmlns:p14="http://schemas.microsoft.com/office/powerpoint/2010/main" val="9267394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C7CABC-D0BD-4287-A795-AEC8369DF368}"/>
              </a:ext>
            </a:extLst>
          </p:cNvPr>
          <p:cNvSpPr>
            <a:spLocks noGrp="1"/>
          </p:cNvSpPr>
          <p:nvPr>
            <p:ph type="title"/>
          </p:nvPr>
        </p:nvSpPr>
        <p:spPr>
          <a:xfrm>
            <a:off x="839791" y="457200"/>
            <a:ext cx="3932236" cy="960120"/>
          </a:xfrm>
        </p:spPr>
        <p:txBody>
          <a:bodyPr>
            <a:normAutofit/>
          </a:bodyPr>
          <a:lstStyle/>
          <a:p>
            <a:pPr algn="ctr"/>
            <a:r>
              <a:rPr lang="es-ES" sz="4000" dirty="0">
                <a:solidFill>
                  <a:schemeClr val="bg1"/>
                </a:solidFill>
                <a:latin typeface="Impact" panose="020B0806030902050204" pitchFamily="34" charset="0"/>
              </a:rPr>
              <a:t>Interruptor</a:t>
            </a:r>
            <a:endParaRPr lang="es-PY" sz="4000" dirty="0">
              <a:solidFill>
                <a:schemeClr val="bg1"/>
              </a:solidFill>
              <a:latin typeface="Impact" panose="020B0806030902050204" pitchFamily="34" charset="0"/>
            </a:endParaRPr>
          </a:p>
        </p:txBody>
      </p:sp>
      <p:sp>
        <p:nvSpPr>
          <p:cNvPr id="4" name="Marcador de texto 3">
            <a:extLst>
              <a:ext uri="{FF2B5EF4-FFF2-40B4-BE49-F238E27FC236}">
                <a16:creationId xmlns:a16="http://schemas.microsoft.com/office/drawing/2014/main" id="{69694D01-4D08-4065-9507-A2B093175772}"/>
              </a:ext>
            </a:extLst>
          </p:cNvPr>
          <p:cNvSpPr>
            <a:spLocks noGrp="1"/>
          </p:cNvSpPr>
          <p:nvPr>
            <p:ph idx="1"/>
          </p:nvPr>
        </p:nvSpPr>
        <p:spPr/>
        <p:txBody>
          <a:bodyPr>
            <a:normAutofit/>
          </a:bodyPr>
          <a:lstStyle/>
          <a:p>
            <a:pPr marL="0" indent="0">
              <a:buNone/>
            </a:pPr>
            <a:endParaRPr lang="es-ES" dirty="0">
              <a:solidFill>
                <a:schemeClr val="bg1"/>
              </a:solidFill>
            </a:endParaRPr>
          </a:p>
        </p:txBody>
      </p:sp>
      <p:sp>
        <p:nvSpPr>
          <p:cNvPr id="3" name="Marcador de texto 2">
            <a:extLst>
              <a:ext uri="{FF2B5EF4-FFF2-40B4-BE49-F238E27FC236}">
                <a16:creationId xmlns:a16="http://schemas.microsoft.com/office/drawing/2014/main" id="{470A889E-6086-4AAC-8C89-DB46468BBCD1}"/>
              </a:ext>
            </a:extLst>
          </p:cNvPr>
          <p:cNvSpPr>
            <a:spLocks noGrp="1"/>
          </p:cNvSpPr>
          <p:nvPr>
            <p:ph type="body" sz="half" idx="2"/>
          </p:nvPr>
        </p:nvSpPr>
        <p:spPr>
          <a:xfrm>
            <a:off x="711775" y="1518443"/>
            <a:ext cx="3932236" cy="3811588"/>
          </a:xfrm>
        </p:spPr>
        <p:txBody>
          <a:bodyPr>
            <a:normAutofit/>
          </a:bodyPr>
          <a:lstStyle/>
          <a:p>
            <a:r>
              <a:rPr lang="es-ES" sz="1800" dirty="0">
                <a:solidFill>
                  <a:schemeClr val="bg1"/>
                </a:solidFill>
                <a:latin typeface="Impact" panose="020B0806030902050204" pitchFamily="34" charset="0"/>
              </a:rPr>
              <a:t>Interruptores automáticos mecánicos :</a:t>
            </a:r>
          </a:p>
          <a:p>
            <a:pPr marL="285750" indent="-285750">
              <a:buFont typeface="Courier New" panose="02070309020205020404" pitchFamily="49" charset="0"/>
              <a:buChar char="o"/>
            </a:pPr>
            <a:r>
              <a:rPr lang="es-ES" sz="1800" dirty="0">
                <a:solidFill>
                  <a:schemeClr val="bg1"/>
                </a:solidFill>
                <a:latin typeface="Impact" panose="020B0806030902050204" pitchFamily="34" charset="0"/>
              </a:rPr>
              <a:t>La rama de corriente nominal consiste en un interruptor mecánico de baja resistencia, como un interruptor de vacío de CA </a:t>
            </a:r>
          </a:p>
          <a:p>
            <a:pPr marL="285750" indent="-285750">
              <a:buFont typeface="Courier New" panose="02070309020205020404" pitchFamily="49" charset="0"/>
              <a:buChar char="o"/>
            </a:pPr>
            <a:r>
              <a:rPr lang="es-ES" sz="1800" dirty="0">
                <a:solidFill>
                  <a:schemeClr val="bg1"/>
                </a:solidFill>
                <a:latin typeface="Impact" panose="020B0806030902050204" pitchFamily="34" charset="0"/>
              </a:rPr>
              <a:t>En la rama de conmutación hay un circuito LC resonante, </a:t>
            </a:r>
          </a:p>
          <a:p>
            <a:pPr marL="285750" indent="-285750">
              <a:buFont typeface="Courier New" panose="02070309020205020404" pitchFamily="49" charset="0"/>
              <a:buChar char="o"/>
            </a:pPr>
            <a:r>
              <a:rPr lang="es-ES" sz="1800" dirty="0">
                <a:solidFill>
                  <a:schemeClr val="bg1"/>
                </a:solidFill>
                <a:latin typeface="Impact" panose="020B0806030902050204" pitchFamily="34" charset="0"/>
              </a:rPr>
              <a:t>La rama de absorción de energía está compuesta por descargadores de sobretensiones. </a:t>
            </a:r>
            <a:endParaRPr lang="es-PY" sz="1800" dirty="0"/>
          </a:p>
        </p:txBody>
      </p:sp>
      <p:pic>
        <p:nvPicPr>
          <p:cNvPr id="6" name="Imagen 5">
            <a:extLst>
              <a:ext uri="{FF2B5EF4-FFF2-40B4-BE49-F238E27FC236}">
                <a16:creationId xmlns:a16="http://schemas.microsoft.com/office/drawing/2014/main" id="{7041DE14-B8BC-440F-BE03-559629FD16C4}"/>
              </a:ext>
            </a:extLst>
          </p:cNvPr>
          <p:cNvPicPr>
            <a:picLocks noChangeAspect="1"/>
          </p:cNvPicPr>
          <p:nvPr/>
        </p:nvPicPr>
        <p:blipFill>
          <a:blip r:embed="rId3"/>
          <a:stretch>
            <a:fillRect/>
          </a:stretch>
        </p:blipFill>
        <p:spPr>
          <a:xfrm>
            <a:off x="6191806" y="937260"/>
            <a:ext cx="4752930" cy="4864100"/>
          </a:xfrm>
          <a:prstGeom prst="rect">
            <a:avLst/>
          </a:prstGeom>
        </p:spPr>
      </p:pic>
    </p:spTree>
    <p:extLst>
      <p:ext uri="{BB962C8B-B14F-4D97-AF65-F5344CB8AC3E}">
        <p14:creationId xmlns:p14="http://schemas.microsoft.com/office/powerpoint/2010/main" val="41045237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C7CABC-D0BD-4287-A795-AEC8369DF368}"/>
              </a:ext>
            </a:extLst>
          </p:cNvPr>
          <p:cNvSpPr>
            <a:spLocks noGrp="1"/>
          </p:cNvSpPr>
          <p:nvPr>
            <p:ph type="title"/>
          </p:nvPr>
        </p:nvSpPr>
        <p:spPr>
          <a:xfrm>
            <a:off x="839790" y="457200"/>
            <a:ext cx="8050209" cy="1143000"/>
          </a:xfrm>
        </p:spPr>
        <p:txBody>
          <a:bodyPr>
            <a:normAutofit/>
          </a:bodyPr>
          <a:lstStyle/>
          <a:p>
            <a:pPr algn="ctr"/>
            <a:r>
              <a:rPr lang="es-ES" sz="3600" dirty="0">
                <a:solidFill>
                  <a:schemeClr val="bg1"/>
                </a:solidFill>
                <a:latin typeface="Impact" panose="020B0806030902050204" pitchFamily="34" charset="0"/>
              </a:rPr>
              <a:t>Interruptores automáticos de estado sólido</a:t>
            </a:r>
            <a:endParaRPr lang="es-PY" sz="3600" dirty="0">
              <a:solidFill>
                <a:schemeClr val="bg1"/>
              </a:solidFill>
              <a:latin typeface="Impact" panose="020B0806030902050204" pitchFamily="34" charset="0"/>
            </a:endParaRPr>
          </a:p>
        </p:txBody>
      </p:sp>
      <p:sp>
        <p:nvSpPr>
          <p:cNvPr id="3" name="Marcador de texto 2">
            <a:extLst>
              <a:ext uri="{FF2B5EF4-FFF2-40B4-BE49-F238E27FC236}">
                <a16:creationId xmlns:a16="http://schemas.microsoft.com/office/drawing/2014/main" id="{470A889E-6086-4AAC-8C89-DB46468BBCD1}"/>
              </a:ext>
            </a:extLst>
          </p:cNvPr>
          <p:cNvSpPr>
            <a:spLocks noGrp="1"/>
          </p:cNvSpPr>
          <p:nvPr>
            <p:ph type="body" sz="half" idx="2"/>
          </p:nvPr>
        </p:nvSpPr>
        <p:spPr>
          <a:xfrm>
            <a:off x="1004891" y="2057399"/>
            <a:ext cx="4037010" cy="3352801"/>
          </a:xfrm>
        </p:spPr>
        <p:txBody>
          <a:bodyPr>
            <a:normAutofit/>
          </a:bodyPr>
          <a:lstStyle/>
          <a:p>
            <a:pPr marL="285750" indent="-285750" algn="just">
              <a:buFont typeface="Courier New" panose="02070309020205020404" pitchFamily="49" charset="0"/>
              <a:buChar char="o"/>
            </a:pPr>
            <a:r>
              <a:rPr lang="es-ES" sz="1800" dirty="0">
                <a:solidFill>
                  <a:schemeClr val="bg1"/>
                </a:solidFill>
                <a:latin typeface="Impact" panose="020B0806030902050204" pitchFamily="34" charset="0"/>
              </a:rPr>
              <a:t>S</a:t>
            </a:r>
            <a:r>
              <a:rPr lang="es-ES" sz="1800" b="0" i="0" u="none" strike="noStrike" baseline="0" dirty="0">
                <a:solidFill>
                  <a:schemeClr val="bg1"/>
                </a:solidFill>
                <a:latin typeface="Impact" panose="020B0806030902050204" pitchFamily="34" charset="0"/>
              </a:rPr>
              <a:t>e basan en dispositivos de electrónica de potencia para interrumpir la corriente.</a:t>
            </a:r>
          </a:p>
          <a:p>
            <a:pPr marL="285750" indent="-285750" algn="just">
              <a:buFont typeface="Courier New" panose="02070309020205020404" pitchFamily="49" charset="0"/>
              <a:buChar char="o"/>
            </a:pPr>
            <a:r>
              <a:rPr lang="es-ES" sz="1800" dirty="0">
                <a:solidFill>
                  <a:schemeClr val="bg1"/>
                </a:solidFill>
                <a:latin typeface="Impact" panose="020B0806030902050204" pitchFamily="34" charset="0"/>
              </a:rPr>
              <a:t>C</a:t>
            </a:r>
            <a:r>
              <a:rPr lang="es-ES" sz="1800" b="0" i="0" u="none" strike="noStrike" baseline="0" dirty="0">
                <a:solidFill>
                  <a:schemeClr val="bg1"/>
                </a:solidFill>
                <a:latin typeface="Impact" panose="020B0806030902050204" pitchFamily="34" charset="0"/>
              </a:rPr>
              <a:t>onsta de dos ramas. En la rama principal se encuentran los IGBT y la rama de absorción de energía está compuesta por descargadores de sobretensión.</a:t>
            </a:r>
          </a:p>
        </p:txBody>
      </p:sp>
      <p:sp>
        <p:nvSpPr>
          <p:cNvPr id="9" name="Marcador de contenido 8">
            <a:extLst>
              <a:ext uri="{FF2B5EF4-FFF2-40B4-BE49-F238E27FC236}">
                <a16:creationId xmlns:a16="http://schemas.microsoft.com/office/drawing/2014/main" id="{867ECE6D-AC4A-4068-AB63-A01D72BB255C}"/>
              </a:ext>
            </a:extLst>
          </p:cNvPr>
          <p:cNvSpPr>
            <a:spLocks noGrp="1"/>
          </p:cNvSpPr>
          <p:nvPr>
            <p:ph idx="1"/>
          </p:nvPr>
        </p:nvSpPr>
        <p:spPr>
          <a:xfrm>
            <a:off x="5207002" y="1600200"/>
            <a:ext cx="6148389" cy="4260850"/>
          </a:xfrm>
        </p:spPr>
        <p:txBody>
          <a:bodyPr/>
          <a:lstStyle/>
          <a:p>
            <a:endParaRPr lang="es-PY" dirty="0"/>
          </a:p>
        </p:txBody>
      </p:sp>
      <p:pic>
        <p:nvPicPr>
          <p:cNvPr id="11" name="Imagen 10">
            <a:extLst>
              <a:ext uri="{FF2B5EF4-FFF2-40B4-BE49-F238E27FC236}">
                <a16:creationId xmlns:a16="http://schemas.microsoft.com/office/drawing/2014/main" id="{F4B5D056-F267-48C5-A374-4B67C430E180}"/>
              </a:ext>
            </a:extLst>
          </p:cNvPr>
          <p:cNvPicPr>
            <a:picLocks noChangeAspect="1"/>
          </p:cNvPicPr>
          <p:nvPr/>
        </p:nvPicPr>
        <p:blipFill>
          <a:blip r:embed="rId3"/>
          <a:stretch>
            <a:fillRect/>
          </a:stretch>
        </p:blipFill>
        <p:spPr>
          <a:xfrm>
            <a:off x="5804697" y="1790700"/>
            <a:ext cx="4952998" cy="3492499"/>
          </a:xfrm>
          <a:prstGeom prst="rect">
            <a:avLst/>
          </a:prstGeom>
        </p:spPr>
      </p:pic>
    </p:spTree>
    <p:extLst>
      <p:ext uri="{BB962C8B-B14F-4D97-AF65-F5344CB8AC3E}">
        <p14:creationId xmlns:p14="http://schemas.microsoft.com/office/powerpoint/2010/main" val="23287766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C7CABC-D0BD-4287-A795-AEC8369DF368}"/>
              </a:ext>
            </a:extLst>
          </p:cNvPr>
          <p:cNvSpPr>
            <a:spLocks noGrp="1"/>
          </p:cNvSpPr>
          <p:nvPr>
            <p:ph type="title"/>
          </p:nvPr>
        </p:nvSpPr>
        <p:spPr>
          <a:xfrm>
            <a:off x="839790" y="457200"/>
            <a:ext cx="8050209" cy="1143000"/>
          </a:xfrm>
        </p:spPr>
        <p:txBody>
          <a:bodyPr>
            <a:normAutofit/>
          </a:bodyPr>
          <a:lstStyle/>
          <a:p>
            <a:r>
              <a:rPr lang="es-ES" dirty="0">
                <a:solidFill>
                  <a:schemeClr val="bg1"/>
                </a:solidFill>
                <a:latin typeface="Impact" panose="020B0806030902050204" pitchFamily="34" charset="0"/>
              </a:rPr>
              <a:t>Interruptores automáticos híbridos</a:t>
            </a:r>
            <a:endParaRPr lang="es-PY" dirty="0">
              <a:solidFill>
                <a:schemeClr val="bg1"/>
              </a:solidFill>
              <a:latin typeface="Impact" panose="020B0806030902050204" pitchFamily="34" charset="0"/>
            </a:endParaRPr>
          </a:p>
        </p:txBody>
      </p:sp>
      <p:sp>
        <p:nvSpPr>
          <p:cNvPr id="3" name="Marcador de texto 2">
            <a:extLst>
              <a:ext uri="{FF2B5EF4-FFF2-40B4-BE49-F238E27FC236}">
                <a16:creationId xmlns:a16="http://schemas.microsoft.com/office/drawing/2014/main" id="{470A889E-6086-4AAC-8C89-DB46468BBCD1}"/>
              </a:ext>
            </a:extLst>
          </p:cNvPr>
          <p:cNvSpPr>
            <a:spLocks noGrp="1"/>
          </p:cNvSpPr>
          <p:nvPr>
            <p:ph type="body" sz="half" idx="2"/>
          </p:nvPr>
        </p:nvSpPr>
        <p:spPr>
          <a:xfrm>
            <a:off x="571500" y="2057399"/>
            <a:ext cx="4470401" cy="4260850"/>
          </a:xfrm>
        </p:spPr>
        <p:txBody>
          <a:bodyPr>
            <a:normAutofit/>
          </a:bodyPr>
          <a:lstStyle/>
          <a:p>
            <a:pPr marL="285750" indent="-285750">
              <a:buFont typeface="Courier New" panose="02070309020205020404" pitchFamily="49" charset="0"/>
              <a:buChar char="o"/>
            </a:pPr>
            <a:r>
              <a:rPr lang="es-ES" sz="1800" b="0" i="0" u="none" strike="noStrike" baseline="0" dirty="0">
                <a:solidFill>
                  <a:schemeClr val="bg1"/>
                </a:solidFill>
                <a:latin typeface="Impact" panose="020B0806030902050204" pitchFamily="34" charset="0"/>
              </a:rPr>
              <a:t>Los IA híbridos integran las características de los IA mecánicos y de estado sólido</a:t>
            </a:r>
          </a:p>
          <a:p>
            <a:pPr marL="285750" indent="-285750">
              <a:buFont typeface="Courier New" panose="02070309020205020404" pitchFamily="49" charset="0"/>
              <a:buChar char="o"/>
            </a:pPr>
            <a:r>
              <a:rPr lang="es-ES" sz="1800" b="0" i="0" u="none" strike="noStrike" baseline="0" dirty="0">
                <a:solidFill>
                  <a:schemeClr val="bg1"/>
                </a:solidFill>
                <a:latin typeface="Impact" panose="020B0806030902050204" pitchFamily="34" charset="0"/>
              </a:rPr>
              <a:t>La rama principal se compone de un seccionador mecánico ultrarrápido de baja resistencia y de un conmutador de carga electrónico, compuesto por un IGBT para dirigir la corriente a la rama de conmutación en caso de falta</a:t>
            </a:r>
          </a:p>
          <a:p>
            <a:pPr marL="285750" indent="-285750">
              <a:buFont typeface="Courier New" panose="02070309020205020404" pitchFamily="49" charset="0"/>
              <a:buChar char="o"/>
            </a:pPr>
            <a:r>
              <a:rPr lang="es-ES" sz="1800" b="0" i="0" u="none" strike="noStrike" baseline="0" dirty="0">
                <a:solidFill>
                  <a:schemeClr val="bg1"/>
                </a:solidFill>
                <a:latin typeface="Impact" panose="020B0806030902050204" pitchFamily="34" charset="0"/>
              </a:rPr>
              <a:t>En la segunda rama se encuentran los interruptores de potencia, </a:t>
            </a:r>
            <a:r>
              <a:rPr lang="es-ES" sz="1800" b="0" i="0" u="none" strike="noStrike" baseline="0" dirty="0" err="1">
                <a:solidFill>
                  <a:schemeClr val="bg1"/>
                </a:solidFill>
                <a:latin typeface="Impact" panose="020B0806030902050204" pitchFamily="34" charset="0"/>
              </a:rPr>
              <a:t>IGBTs</a:t>
            </a:r>
            <a:r>
              <a:rPr lang="es-ES" sz="1800" b="0" i="0" u="none" strike="noStrike" baseline="0" dirty="0">
                <a:solidFill>
                  <a:schemeClr val="bg1"/>
                </a:solidFill>
                <a:latin typeface="Impact" panose="020B0806030902050204" pitchFamily="34" charset="0"/>
              </a:rPr>
              <a:t> en este caso, para interrumpir la corriente conmutándola en la tercera rama paralela</a:t>
            </a:r>
          </a:p>
        </p:txBody>
      </p:sp>
      <p:sp>
        <p:nvSpPr>
          <p:cNvPr id="9" name="Marcador de contenido 8">
            <a:extLst>
              <a:ext uri="{FF2B5EF4-FFF2-40B4-BE49-F238E27FC236}">
                <a16:creationId xmlns:a16="http://schemas.microsoft.com/office/drawing/2014/main" id="{867ECE6D-AC4A-4068-AB63-A01D72BB255C}"/>
              </a:ext>
            </a:extLst>
          </p:cNvPr>
          <p:cNvSpPr>
            <a:spLocks noGrp="1"/>
          </p:cNvSpPr>
          <p:nvPr>
            <p:ph idx="1"/>
          </p:nvPr>
        </p:nvSpPr>
        <p:spPr>
          <a:xfrm>
            <a:off x="5207002" y="1600200"/>
            <a:ext cx="6148389" cy="4260850"/>
          </a:xfrm>
        </p:spPr>
        <p:txBody>
          <a:bodyPr/>
          <a:lstStyle/>
          <a:p>
            <a:endParaRPr lang="es-PY" dirty="0"/>
          </a:p>
        </p:txBody>
      </p:sp>
      <p:pic>
        <p:nvPicPr>
          <p:cNvPr id="5" name="Imagen 4">
            <a:extLst>
              <a:ext uri="{FF2B5EF4-FFF2-40B4-BE49-F238E27FC236}">
                <a16:creationId xmlns:a16="http://schemas.microsoft.com/office/drawing/2014/main" id="{83A70AE2-90BF-464C-810F-9613321DEF2A}"/>
              </a:ext>
            </a:extLst>
          </p:cNvPr>
          <p:cNvPicPr>
            <a:picLocks noChangeAspect="1"/>
          </p:cNvPicPr>
          <p:nvPr/>
        </p:nvPicPr>
        <p:blipFill>
          <a:blip r:embed="rId3"/>
          <a:stretch>
            <a:fillRect/>
          </a:stretch>
        </p:blipFill>
        <p:spPr>
          <a:xfrm>
            <a:off x="5207002" y="2057399"/>
            <a:ext cx="4621211" cy="3784366"/>
          </a:xfrm>
          <a:prstGeom prst="rect">
            <a:avLst/>
          </a:prstGeom>
        </p:spPr>
      </p:pic>
    </p:spTree>
    <p:extLst>
      <p:ext uri="{BB962C8B-B14F-4D97-AF65-F5344CB8AC3E}">
        <p14:creationId xmlns:p14="http://schemas.microsoft.com/office/powerpoint/2010/main" val="29918791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C7CABC-D0BD-4287-A795-AEC8369DF368}"/>
              </a:ext>
            </a:extLst>
          </p:cNvPr>
          <p:cNvSpPr>
            <a:spLocks noGrp="1"/>
          </p:cNvSpPr>
          <p:nvPr>
            <p:ph type="title"/>
          </p:nvPr>
        </p:nvSpPr>
        <p:spPr>
          <a:xfrm>
            <a:off x="858078" y="1179576"/>
            <a:ext cx="8050209" cy="1143000"/>
          </a:xfrm>
        </p:spPr>
        <p:txBody>
          <a:bodyPr>
            <a:normAutofit/>
          </a:bodyPr>
          <a:lstStyle/>
          <a:p>
            <a:r>
              <a:rPr lang="es-ES" sz="4400" dirty="0">
                <a:solidFill>
                  <a:schemeClr val="bg1"/>
                </a:solidFill>
                <a:latin typeface="Impact" panose="020B0806030902050204" pitchFamily="34" charset="0"/>
              </a:rPr>
              <a:t>Dimensionamiento</a:t>
            </a:r>
            <a:endParaRPr lang="es-PY" sz="4400" dirty="0">
              <a:solidFill>
                <a:schemeClr val="bg1"/>
              </a:solidFill>
              <a:latin typeface="Impact" panose="020B0806030902050204" pitchFamily="34" charset="0"/>
            </a:endParaRPr>
          </a:p>
        </p:txBody>
      </p:sp>
      <p:sp>
        <p:nvSpPr>
          <p:cNvPr id="3" name="Marcador de texto 2">
            <a:extLst>
              <a:ext uri="{FF2B5EF4-FFF2-40B4-BE49-F238E27FC236}">
                <a16:creationId xmlns:a16="http://schemas.microsoft.com/office/drawing/2014/main" id="{470A889E-6086-4AAC-8C89-DB46468BBCD1}"/>
              </a:ext>
            </a:extLst>
          </p:cNvPr>
          <p:cNvSpPr>
            <a:spLocks noGrp="1"/>
          </p:cNvSpPr>
          <p:nvPr>
            <p:ph type="body" sz="half" idx="2"/>
          </p:nvPr>
        </p:nvSpPr>
        <p:spPr>
          <a:xfrm>
            <a:off x="571500" y="2889503"/>
            <a:ext cx="4470401" cy="1517905"/>
          </a:xfrm>
        </p:spPr>
        <p:txBody>
          <a:bodyPr>
            <a:normAutofit/>
          </a:bodyPr>
          <a:lstStyle/>
          <a:p>
            <a:pPr marL="285750" indent="-285750">
              <a:buFont typeface="Courier New" panose="02070309020205020404" pitchFamily="49" charset="0"/>
              <a:buChar char="o"/>
            </a:pPr>
            <a:r>
              <a:rPr lang="es-ES" sz="1800" dirty="0">
                <a:solidFill>
                  <a:schemeClr val="bg1"/>
                </a:solidFill>
                <a:latin typeface="Impact" panose="020B0806030902050204" pitchFamily="34" charset="0"/>
              </a:rPr>
              <a:t>D</a:t>
            </a:r>
            <a:r>
              <a:rPr lang="es-ES" sz="1800" b="0" i="0" u="none" strike="noStrike" baseline="0" dirty="0">
                <a:solidFill>
                  <a:schemeClr val="bg1"/>
                </a:solidFill>
                <a:latin typeface="Impact" panose="020B0806030902050204" pitchFamily="34" charset="0"/>
              </a:rPr>
              <a:t>ebido al alto coste inicial de las instalaciones, solo es viable en proyectos donde la distancia sea larga o las pérdidas sean considerables.</a:t>
            </a:r>
          </a:p>
        </p:txBody>
      </p:sp>
      <p:pic>
        <p:nvPicPr>
          <p:cNvPr id="6" name="Marcador de contenido 5">
            <a:extLst>
              <a:ext uri="{FF2B5EF4-FFF2-40B4-BE49-F238E27FC236}">
                <a16:creationId xmlns:a16="http://schemas.microsoft.com/office/drawing/2014/main" id="{898E0BC6-A0F0-4C20-A578-12300AA16436}"/>
              </a:ext>
            </a:extLst>
          </p:cNvPr>
          <p:cNvPicPr>
            <a:picLocks noGrp="1" noChangeAspect="1"/>
          </p:cNvPicPr>
          <p:nvPr>
            <p:ph idx="1"/>
          </p:nvPr>
        </p:nvPicPr>
        <p:blipFill>
          <a:blip r:embed="rId3"/>
          <a:stretch>
            <a:fillRect/>
          </a:stretch>
        </p:blipFill>
        <p:spPr>
          <a:xfrm>
            <a:off x="5526025" y="2075687"/>
            <a:ext cx="4057123" cy="3161395"/>
          </a:xfrm>
        </p:spPr>
      </p:pic>
    </p:spTree>
    <p:extLst>
      <p:ext uri="{BB962C8B-B14F-4D97-AF65-F5344CB8AC3E}">
        <p14:creationId xmlns:p14="http://schemas.microsoft.com/office/powerpoint/2010/main" val="19069611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C7CABC-D0BD-4287-A795-AEC8369DF368}"/>
              </a:ext>
            </a:extLst>
          </p:cNvPr>
          <p:cNvSpPr>
            <a:spLocks noGrp="1"/>
          </p:cNvSpPr>
          <p:nvPr>
            <p:ph type="title"/>
          </p:nvPr>
        </p:nvSpPr>
        <p:spPr/>
        <p:txBody>
          <a:bodyPr>
            <a:normAutofit/>
          </a:bodyPr>
          <a:lstStyle/>
          <a:p>
            <a:r>
              <a:rPr lang="es-ES" sz="4000" dirty="0">
                <a:solidFill>
                  <a:schemeClr val="bg1"/>
                </a:solidFill>
                <a:latin typeface="Impact" panose="020B0806030902050204" pitchFamily="34" charset="0"/>
              </a:rPr>
              <a:t>Configuración de un centro de transformación</a:t>
            </a:r>
            <a:endParaRPr lang="es-PY" sz="4000" dirty="0">
              <a:solidFill>
                <a:schemeClr val="bg1"/>
              </a:solidFill>
              <a:latin typeface="Impact" panose="020B0806030902050204" pitchFamily="34" charset="0"/>
            </a:endParaRPr>
          </a:p>
        </p:txBody>
      </p:sp>
      <p:sp>
        <p:nvSpPr>
          <p:cNvPr id="5" name="Marcador de contenido 4">
            <a:extLst>
              <a:ext uri="{FF2B5EF4-FFF2-40B4-BE49-F238E27FC236}">
                <a16:creationId xmlns:a16="http://schemas.microsoft.com/office/drawing/2014/main" id="{F4F9DF0D-AAEB-4304-A3D7-DF2E5E78267A}"/>
              </a:ext>
            </a:extLst>
          </p:cNvPr>
          <p:cNvSpPr>
            <a:spLocks noGrp="1"/>
          </p:cNvSpPr>
          <p:nvPr>
            <p:ph idx="1"/>
          </p:nvPr>
        </p:nvSpPr>
        <p:spPr/>
        <p:txBody>
          <a:bodyPr/>
          <a:lstStyle/>
          <a:p>
            <a:r>
              <a:rPr lang="es-ES" sz="1800" b="0" i="0" u="none" strike="noStrike" baseline="0" dirty="0">
                <a:solidFill>
                  <a:schemeClr val="bg1"/>
                </a:solidFill>
                <a:latin typeface="Impact" panose="020B0806030902050204" pitchFamily="34" charset="0"/>
              </a:rPr>
              <a:t>Los convertidores que permiten el paso CA/CC son conocido como rectificadores, los que permiten el paso CC/CA son conocidos como inversores. </a:t>
            </a:r>
          </a:p>
          <a:p>
            <a:r>
              <a:rPr lang="es-ES" sz="1800" dirty="0">
                <a:solidFill>
                  <a:schemeClr val="bg1"/>
                </a:solidFill>
                <a:latin typeface="Impact" panose="020B0806030902050204" pitchFamily="34" charset="0"/>
              </a:rPr>
              <a:t>Los convertidores no pueden ser conectados directamente entre las dos redes ya que su uso genera una gran cantidad de armónicos.</a:t>
            </a:r>
          </a:p>
          <a:p>
            <a:r>
              <a:rPr lang="es-ES" sz="1800" dirty="0">
                <a:solidFill>
                  <a:schemeClr val="bg1"/>
                </a:solidFill>
                <a:latin typeface="Impact" panose="020B0806030902050204" pitchFamily="34" charset="0"/>
              </a:rPr>
              <a:t>Por esta razón se tienen que instalar filtros en las redes de AC y DC.</a:t>
            </a:r>
          </a:p>
          <a:p>
            <a:endParaRPr lang="es-PY" dirty="0">
              <a:solidFill>
                <a:schemeClr val="bg1"/>
              </a:solidFill>
            </a:endParaRPr>
          </a:p>
        </p:txBody>
      </p:sp>
      <p:pic>
        <p:nvPicPr>
          <p:cNvPr id="8" name="Imagen 7">
            <a:extLst>
              <a:ext uri="{FF2B5EF4-FFF2-40B4-BE49-F238E27FC236}">
                <a16:creationId xmlns:a16="http://schemas.microsoft.com/office/drawing/2014/main" id="{4B1BF53C-E9C0-497A-9331-57ACA1BC5A98}"/>
              </a:ext>
            </a:extLst>
          </p:cNvPr>
          <p:cNvPicPr>
            <a:picLocks noChangeAspect="1"/>
          </p:cNvPicPr>
          <p:nvPr/>
        </p:nvPicPr>
        <p:blipFill>
          <a:blip r:embed="rId3"/>
          <a:stretch>
            <a:fillRect/>
          </a:stretch>
        </p:blipFill>
        <p:spPr>
          <a:xfrm>
            <a:off x="2950737" y="4311371"/>
            <a:ext cx="6087325" cy="2000529"/>
          </a:xfrm>
          <a:prstGeom prst="rect">
            <a:avLst/>
          </a:prstGeom>
        </p:spPr>
      </p:pic>
    </p:spTree>
    <p:extLst>
      <p:ext uri="{BB962C8B-B14F-4D97-AF65-F5344CB8AC3E}">
        <p14:creationId xmlns:p14="http://schemas.microsoft.com/office/powerpoint/2010/main" val="39632353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C7CABC-D0BD-4287-A795-AEC8369DF368}"/>
              </a:ext>
            </a:extLst>
          </p:cNvPr>
          <p:cNvSpPr>
            <a:spLocks noGrp="1"/>
          </p:cNvSpPr>
          <p:nvPr>
            <p:ph type="title"/>
          </p:nvPr>
        </p:nvSpPr>
        <p:spPr/>
        <p:txBody>
          <a:bodyPr>
            <a:normAutofit/>
          </a:bodyPr>
          <a:lstStyle/>
          <a:p>
            <a:pPr algn="ctr"/>
            <a:r>
              <a:rPr lang="es-ES" sz="4000" dirty="0">
                <a:solidFill>
                  <a:schemeClr val="bg1"/>
                </a:solidFill>
                <a:latin typeface="Impact" panose="020B0806030902050204" pitchFamily="34" charset="0"/>
              </a:rPr>
              <a:t>Configuración de un centro de transformación</a:t>
            </a:r>
            <a:endParaRPr lang="es-PY" sz="4000" dirty="0">
              <a:solidFill>
                <a:schemeClr val="bg1"/>
              </a:solidFill>
              <a:latin typeface="Impact" panose="020B0806030902050204" pitchFamily="34" charset="0"/>
            </a:endParaRPr>
          </a:p>
        </p:txBody>
      </p:sp>
      <p:sp>
        <p:nvSpPr>
          <p:cNvPr id="5" name="Marcador de contenido 4">
            <a:extLst>
              <a:ext uri="{FF2B5EF4-FFF2-40B4-BE49-F238E27FC236}">
                <a16:creationId xmlns:a16="http://schemas.microsoft.com/office/drawing/2014/main" id="{F4F9DF0D-AAEB-4304-A3D7-DF2E5E78267A}"/>
              </a:ext>
            </a:extLst>
          </p:cNvPr>
          <p:cNvSpPr>
            <a:spLocks noGrp="1"/>
          </p:cNvSpPr>
          <p:nvPr>
            <p:ph idx="1"/>
          </p:nvPr>
        </p:nvSpPr>
        <p:spPr/>
        <p:txBody>
          <a:bodyPr>
            <a:normAutofit lnSpcReduction="10000"/>
          </a:bodyPr>
          <a:lstStyle/>
          <a:p>
            <a:pPr marL="0" indent="0">
              <a:buNone/>
            </a:pPr>
            <a:r>
              <a:rPr lang="es-PY" dirty="0">
                <a:solidFill>
                  <a:schemeClr val="bg1"/>
                </a:solidFill>
                <a:latin typeface="Impact" panose="020B0806030902050204" pitchFamily="34" charset="0"/>
              </a:rPr>
              <a:t>Monopolar: </a:t>
            </a:r>
            <a:r>
              <a:rPr lang="es-ES" dirty="0">
                <a:solidFill>
                  <a:schemeClr val="bg1"/>
                </a:solidFill>
                <a:latin typeface="Impact" panose="020B0806030902050204" pitchFamily="34" charset="0"/>
              </a:rPr>
              <a:t>Consiste en la utilización de un único conductor para transmitir potencia entre una estación de conversión y otra, realizando el retorno mediante los electrodos de las subestaciones conectados a tierra.</a:t>
            </a:r>
          </a:p>
          <a:p>
            <a:pPr marL="0" indent="0">
              <a:buNone/>
            </a:pPr>
            <a:r>
              <a:rPr lang="es-PY" dirty="0">
                <a:solidFill>
                  <a:schemeClr val="bg1"/>
                </a:solidFill>
                <a:latin typeface="Impact" panose="020B0806030902050204" pitchFamily="34" charset="0"/>
              </a:rPr>
              <a:t>Bipolar : </a:t>
            </a:r>
            <a:r>
              <a:rPr lang="es-ES" dirty="0">
                <a:solidFill>
                  <a:schemeClr val="bg1"/>
                </a:solidFill>
                <a:latin typeface="Impact" panose="020B0806030902050204" pitchFamily="34" charset="0"/>
              </a:rPr>
              <a:t>La conexión bipolar consiste en el uso de dos conductores, uno trabajando con polaridad positiva y otro con polaridad negativa transmitiendo la misma potencia simultáneamente.</a:t>
            </a:r>
          </a:p>
          <a:p>
            <a:pPr marL="0" indent="0">
              <a:buNone/>
            </a:pPr>
            <a:r>
              <a:rPr lang="es-ES" dirty="0">
                <a:solidFill>
                  <a:schemeClr val="bg1"/>
                </a:solidFill>
                <a:latin typeface="Impact" panose="020B0806030902050204" pitchFamily="34" charset="0"/>
              </a:rPr>
              <a:t>Homopolar : consiste en la operación de dos cables conductores con la misma polaridad utilizando la tierra o un conductor metálico como retorno. </a:t>
            </a:r>
          </a:p>
          <a:p>
            <a:pPr marL="0" indent="0" algn="ctr">
              <a:buNone/>
            </a:pPr>
            <a:r>
              <a:rPr lang="es-PY" sz="1800" b="1" i="0" u="none" strike="noStrike" baseline="0" dirty="0">
                <a:solidFill>
                  <a:srgbClr val="000000"/>
                </a:solidFill>
                <a:latin typeface="Times New Roman" panose="02020603050405020304" pitchFamily="18" charset="0"/>
              </a:rPr>
              <a:t>Homopolar </a:t>
            </a:r>
            <a:endParaRPr lang="es-PY" dirty="0">
              <a:solidFill>
                <a:schemeClr val="bg1"/>
              </a:solidFill>
            </a:endParaRPr>
          </a:p>
        </p:txBody>
      </p:sp>
    </p:spTree>
    <p:extLst>
      <p:ext uri="{BB962C8B-B14F-4D97-AF65-F5344CB8AC3E}">
        <p14:creationId xmlns:p14="http://schemas.microsoft.com/office/powerpoint/2010/main" val="6217461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C7CABC-D0BD-4287-A795-AEC8369DF368}"/>
              </a:ext>
            </a:extLst>
          </p:cNvPr>
          <p:cNvSpPr>
            <a:spLocks noGrp="1"/>
          </p:cNvSpPr>
          <p:nvPr>
            <p:ph type="title"/>
          </p:nvPr>
        </p:nvSpPr>
        <p:spPr/>
        <p:txBody>
          <a:bodyPr>
            <a:normAutofit/>
          </a:bodyPr>
          <a:lstStyle/>
          <a:p>
            <a:r>
              <a:rPr lang="es-ES" sz="4000" dirty="0">
                <a:solidFill>
                  <a:schemeClr val="bg1"/>
                </a:solidFill>
                <a:latin typeface="Impact" panose="020B0806030902050204" pitchFamily="34" charset="0"/>
              </a:rPr>
              <a:t>Configuración de un centro de transformación</a:t>
            </a:r>
            <a:endParaRPr lang="es-PY" sz="4000" dirty="0">
              <a:solidFill>
                <a:schemeClr val="bg1"/>
              </a:solidFill>
              <a:latin typeface="Impact" panose="020B0806030902050204" pitchFamily="34" charset="0"/>
            </a:endParaRPr>
          </a:p>
        </p:txBody>
      </p:sp>
      <p:sp>
        <p:nvSpPr>
          <p:cNvPr id="5" name="Marcador de contenido 4">
            <a:extLst>
              <a:ext uri="{FF2B5EF4-FFF2-40B4-BE49-F238E27FC236}">
                <a16:creationId xmlns:a16="http://schemas.microsoft.com/office/drawing/2014/main" id="{F4F9DF0D-AAEB-4304-A3D7-DF2E5E78267A}"/>
              </a:ext>
            </a:extLst>
          </p:cNvPr>
          <p:cNvSpPr>
            <a:spLocks noGrp="1"/>
          </p:cNvSpPr>
          <p:nvPr>
            <p:ph idx="1"/>
          </p:nvPr>
        </p:nvSpPr>
        <p:spPr/>
        <p:txBody>
          <a:bodyPr>
            <a:normAutofit/>
          </a:bodyPr>
          <a:lstStyle/>
          <a:p>
            <a:pPr marL="0" indent="0" algn="ctr">
              <a:buNone/>
            </a:pPr>
            <a:r>
              <a:rPr lang="es-PY" sz="1800" b="1" i="0" u="none" strike="noStrike" baseline="0" dirty="0">
                <a:solidFill>
                  <a:srgbClr val="000000"/>
                </a:solidFill>
                <a:latin typeface="Times New Roman" panose="02020603050405020304" pitchFamily="18" charset="0"/>
              </a:rPr>
              <a:t>Homopolar </a:t>
            </a:r>
            <a:endParaRPr lang="es-PY" dirty="0">
              <a:solidFill>
                <a:schemeClr val="bg1"/>
              </a:solidFill>
            </a:endParaRPr>
          </a:p>
        </p:txBody>
      </p:sp>
      <p:pic>
        <p:nvPicPr>
          <p:cNvPr id="4" name="Imagen 3">
            <a:extLst>
              <a:ext uri="{FF2B5EF4-FFF2-40B4-BE49-F238E27FC236}">
                <a16:creationId xmlns:a16="http://schemas.microsoft.com/office/drawing/2014/main" id="{2421546B-013B-478F-A6D7-EEDCB1CA249A}"/>
              </a:ext>
            </a:extLst>
          </p:cNvPr>
          <p:cNvPicPr>
            <a:picLocks noChangeAspect="1"/>
          </p:cNvPicPr>
          <p:nvPr/>
        </p:nvPicPr>
        <p:blipFill>
          <a:blip r:embed="rId3"/>
          <a:stretch>
            <a:fillRect/>
          </a:stretch>
        </p:blipFill>
        <p:spPr>
          <a:xfrm>
            <a:off x="1885696" y="1551120"/>
            <a:ext cx="7888614" cy="4321868"/>
          </a:xfrm>
          <a:prstGeom prst="rect">
            <a:avLst/>
          </a:prstGeom>
        </p:spPr>
      </p:pic>
    </p:spTree>
    <p:extLst>
      <p:ext uri="{BB962C8B-B14F-4D97-AF65-F5344CB8AC3E}">
        <p14:creationId xmlns:p14="http://schemas.microsoft.com/office/powerpoint/2010/main" val="33742765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C7CABC-D0BD-4287-A795-AEC8369DF368}"/>
              </a:ext>
            </a:extLst>
          </p:cNvPr>
          <p:cNvSpPr>
            <a:spLocks noGrp="1"/>
          </p:cNvSpPr>
          <p:nvPr>
            <p:ph type="title"/>
          </p:nvPr>
        </p:nvSpPr>
        <p:spPr>
          <a:xfrm>
            <a:off x="838204" y="365125"/>
            <a:ext cx="10515600" cy="1774571"/>
          </a:xfrm>
        </p:spPr>
        <p:txBody>
          <a:bodyPr>
            <a:normAutofit/>
          </a:bodyPr>
          <a:lstStyle/>
          <a:p>
            <a:pPr algn="ctr"/>
            <a:r>
              <a:rPr lang="es-ES" dirty="0">
                <a:solidFill>
                  <a:schemeClr val="bg1"/>
                </a:solidFill>
                <a:latin typeface="Impact" panose="020B0806030902050204" pitchFamily="34" charset="0"/>
              </a:rPr>
              <a:t>Utilizaciones</a:t>
            </a:r>
            <a:endParaRPr lang="es-PY" dirty="0">
              <a:solidFill>
                <a:schemeClr val="bg1"/>
              </a:solidFill>
              <a:latin typeface="Impact" panose="020B0806030902050204" pitchFamily="34" charset="0"/>
            </a:endParaRPr>
          </a:p>
        </p:txBody>
      </p:sp>
      <p:sp>
        <p:nvSpPr>
          <p:cNvPr id="5" name="Marcador de contenido 4">
            <a:extLst>
              <a:ext uri="{FF2B5EF4-FFF2-40B4-BE49-F238E27FC236}">
                <a16:creationId xmlns:a16="http://schemas.microsoft.com/office/drawing/2014/main" id="{F4F9DF0D-AAEB-4304-A3D7-DF2E5E78267A}"/>
              </a:ext>
            </a:extLst>
          </p:cNvPr>
          <p:cNvSpPr>
            <a:spLocks noGrp="1"/>
          </p:cNvSpPr>
          <p:nvPr>
            <p:ph idx="1"/>
          </p:nvPr>
        </p:nvSpPr>
        <p:spPr/>
        <p:txBody>
          <a:bodyPr>
            <a:normAutofit/>
          </a:bodyPr>
          <a:lstStyle/>
          <a:p>
            <a:pPr marL="0" indent="0" algn="ctr">
              <a:buNone/>
            </a:pPr>
            <a:r>
              <a:rPr lang="es-PY" sz="1800" b="1" i="0" u="none" strike="noStrike" baseline="0" dirty="0">
                <a:solidFill>
                  <a:srgbClr val="000000"/>
                </a:solidFill>
                <a:latin typeface="Times New Roman" panose="02020603050405020304" pitchFamily="18" charset="0"/>
              </a:rPr>
              <a:t>Homopolar </a:t>
            </a:r>
            <a:endParaRPr lang="es-PY" dirty="0">
              <a:solidFill>
                <a:schemeClr val="bg1"/>
              </a:solidFill>
            </a:endParaRPr>
          </a:p>
        </p:txBody>
      </p:sp>
      <p:sp>
        <p:nvSpPr>
          <p:cNvPr id="3" name="CuadroTexto 2">
            <a:extLst>
              <a:ext uri="{FF2B5EF4-FFF2-40B4-BE49-F238E27FC236}">
                <a16:creationId xmlns:a16="http://schemas.microsoft.com/office/drawing/2014/main" id="{B9EADC72-AC9C-4CD2-B29E-5044B8F81AA7}"/>
              </a:ext>
            </a:extLst>
          </p:cNvPr>
          <p:cNvSpPr txBox="1"/>
          <p:nvPr/>
        </p:nvSpPr>
        <p:spPr>
          <a:xfrm>
            <a:off x="1481328" y="1690688"/>
            <a:ext cx="8613648" cy="2246769"/>
          </a:xfrm>
          <a:prstGeom prst="rect">
            <a:avLst/>
          </a:prstGeom>
          <a:noFill/>
        </p:spPr>
        <p:txBody>
          <a:bodyPr wrap="square" rtlCol="0">
            <a:spAutoFit/>
          </a:bodyPr>
          <a:lstStyle/>
          <a:p>
            <a:pPr marL="285750" indent="-285750">
              <a:buFont typeface="Courier New" panose="02070309020205020404" pitchFamily="49" charset="0"/>
              <a:buChar char="o"/>
            </a:pPr>
            <a:r>
              <a:rPr lang="es-PY" sz="2800" dirty="0">
                <a:solidFill>
                  <a:schemeClr val="bg1"/>
                </a:solidFill>
                <a:latin typeface="Impact" panose="020B0806030902050204" pitchFamily="34" charset="0"/>
              </a:rPr>
              <a:t>Líneas de transporte de potencia a largas distancias.</a:t>
            </a:r>
          </a:p>
          <a:p>
            <a:pPr marL="285750" indent="-285750">
              <a:buFont typeface="Courier New" panose="02070309020205020404" pitchFamily="49" charset="0"/>
              <a:buChar char="o"/>
            </a:pPr>
            <a:r>
              <a:rPr lang="es-ES" sz="2800" dirty="0">
                <a:solidFill>
                  <a:schemeClr val="bg1"/>
                </a:solidFill>
                <a:latin typeface="Impact" panose="020B0806030902050204" pitchFamily="34" charset="0"/>
              </a:rPr>
              <a:t>Transmisión de potencia en entornos marinos o subterráneos.</a:t>
            </a:r>
          </a:p>
          <a:p>
            <a:pPr marL="285750" indent="-285750">
              <a:buFont typeface="Courier New" panose="02070309020205020404" pitchFamily="49" charset="0"/>
              <a:buChar char="o"/>
            </a:pPr>
            <a:r>
              <a:rPr lang="es-ES" sz="2800" dirty="0">
                <a:solidFill>
                  <a:schemeClr val="bg1"/>
                </a:solidFill>
                <a:latin typeface="Impact" panose="020B0806030902050204" pitchFamily="34" charset="0"/>
              </a:rPr>
              <a:t>Conexión de sistemas eléctricos asíncronos.</a:t>
            </a:r>
          </a:p>
          <a:p>
            <a:pPr marL="285750" indent="-285750">
              <a:buFont typeface="Courier New" panose="02070309020205020404" pitchFamily="49" charset="0"/>
              <a:buChar char="o"/>
            </a:pPr>
            <a:r>
              <a:rPr lang="es-PY" sz="2800" dirty="0">
                <a:solidFill>
                  <a:schemeClr val="bg1"/>
                </a:solidFill>
                <a:latin typeface="Impact" panose="020B0806030902050204" pitchFamily="34" charset="0"/>
              </a:rPr>
              <a:t>Estabilización del sistema eléctrico.</a:t>
            </a:r>
          </a:p>
        </p:txBody>
      </p:sp>
    </p:spTree>
    <p:extLst>
      <p:ext uri="{BB962C8B-B14F-4D97-AF65-F5344CB8AC3E}">
        <p14:creationId xmlns:p14="http://schemas.microsoft.com/office/powerpoint/2010/main" val="6398475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4" name="Marcador de texto 3">
            <a:extLst>
              <a:ext uri="{FF2B5EF4-FFF2-40B4-BE49-F238E27FC236}">
                <a16:creationId xmlns:a16="http://schemas.microsoft.com/office/drawing/2014/main" id="{021E523B-3D55-4747-88CE-8F0B8852D69F}"/>
              </a:ext>
            </a:extLst>
          </p:cNvPr>
          <p:cNvSpPr>
            <a:spLocks noGrp="1"/>
          </p:cNvSpPr>
          <p:nvPr>
            <p:ph type="body" idx="1"/>
          </p:nvPr>
        </p:nvSpPr>
        <p:spPr>
          <a:xfrm>
            <a:off x="839791" y="219457"/>
            <a:ext cx="5157787" cy="858204"/>
          </a:xfrm>
        </p:spPr>
        <p:txBody>
          <a:bodyPr>
            <a:normAutofit/>
          </a:bodyPr>
          <a:lstStyle/>
          <a:p>
            <a:pPr algn="ctr"/>
            <a:r>
              <a:rPr lang="es-PY" sz="3600" dirty="0">
                <a:solidFill>
                  <a:schemeClr val="bg1"/>
                </a:solidFill>
                <a:latin typeface="Impact" panose="020B0806030902050204" pitchFamily="34" charset="0"/>
              </a:rPr>
              <a:t>Ventajas :</a:t>
            </a:r>
          </a:p>
        </p:txBody>
      </p:sp>
      <p:sp>
        <p:nvSpPr>
          <p:cNvPr id="5" name="Marcador de contenido 4">
            <a:extLst>
              <a:ext uri="{FF2B5EF4-FFF2-40B4-BE49-F238E27FC236}">
                <a16:creationId xmlns:a16="http://schemas.microsoft.com/office/drawing/2014/main" id="{F4F9DF0D-AAEB-4304-A3D7-DF2E5E78267A}"/>
              </a:ext>
            </a:extLst>
          </p:cNvPr>
          <p:cNvSpPr>
            <a:spLocks noGrp="1"/>
          </p:cNvSpPr>
          <p:nvPr>
            <p:ph sz="half" idx="2"/>
          </p:nvPr>
        </p:nvSpPr>
        <p:spPr>
          <a:xfrm>
            <a:off x="373447" y="1077661"/>
            <a:ext cx="5624131" cy="4315144"/>
          </a:xfrm>
        </p:spPr>
        <p:txBody>
          <a:bodyPr>
            <a:normAutofit fontScale="40000" lnSpcReduction="20000"/>
          </a:bodyPr>
          <a:lstStyle/>
          <a:p>
            <a:pPr algn="just"/>
            <a:endParaRPr lang="es-PY" sz="2000" b="0" i="0" u="none" strike="noStrike" baseline="0" dirty="0">
              <a:solidFill>
                <a:schemeClr val="bg1"/>
              </a:solidFill>
              <a:latin typeface="Symbol" panose="05050102010706020507" pitchFamily="18" charset="2"/>
            </a:endParaRPr>
          </a:p>
          <a:p>
            <a:pPr algn="just">
              <a:buFont typeface="Courier New" panose="02070309020205020404" pitchFamily="49" charset="0"/>
              <a:buChar char="o"/>
            </a:pPr>
            <a:r>
              <a:rPr lang="es-PY" sz="5300" dirty="0">
                <a:solidFill>
                  <a:schemeClr val="bg1"/>
                </a:solidFill>
                <a:latin typeface="Impact" panose="020B0806030902050204" pitchFamily="34" charset="0"/>
              </a:rPr>
              <a:t>Mínimas perdidas en líneas de transporte. </a:t>
            </a:r>
          </a:p>
          <a:p>
            <a:pPr algn="just">
              <a:buFont typeface="Courier New" panose="02070309020205020404" pitchFamily="49" charset="0"/>
              <a:buChar char="o"/>
            </a:pPr>
            <a:r>
              <a:rPr lang="es-ES" sz="5300" b="0" i="0" u="none" strike="noStrike" baseline="0" dirty="0">
                <a:solidFill>
                  <a:schemeClr val="bg1"/>
                </a:solidFill>
                <a:latin typeface="Impact" panose="020B0806030902050204" pitchFamily="34" charset="0"/>
              </a:rPr>
              <a:t>Posibilidad del control total de potencia activa.</a:t>
            </a:r>
          </a:p>
          <a:p>
            <a:pPr algn="just">
              <a:buFont typeface="Courier New" panose="02070309020205020404" pitchFamily="49" charset="0"/>
              <a:buChar char="o"/>
            </a:pPr>
            <a:r>
              <a:rPr lang="es-ES" sz="5300" b="0" i="0" u="none" strike="noStrike" baseline="0" dirty="0">
                <a:solidFill>
                  <a:schemeClr val="bg1"/>
                </a:solidFill>
                <a:latin typeface="Impact" panose="020B0806030902050204" pitchFamily="34" charset="0"/>
              </a:rPr>
              <a:t>Permite la interconexión de sistemas con frecuencias diferentes </a:t>
            </a:r>
          </a:p>
          <a:p>
            <a:pPr algn="just">
              <a:buFont typeface="Courier New" panose="02070309020205020404" pitchFamily="49" charset="0"/>
              <a:buChar char="o"/>
            </a:pPr>
            <a:r>
              <a:rPr lang="es-ES" sz="5300" b="0" i="0" u="none" strike="noStrike" baseline="0" dirty="0">
                <a:solidFill>
                  <a:schemeClr val="bg1"/>
                </a:solidFill>
                <a:latin typeface="Impact" panose="020B0806030902050204" pitchFamily="34" charset="0"/>
              </a:rPr>
              <a:t>Faja de servicio menor en líneas en corriente continua comparado con la misma potencia en corriente alterna. </a:t>
            </a:r>
          </a:p>
          <a:p>
            <a:pPr algn="just">
              <a:buFont typeface="Courier New" panose="02070309020205020404" pitchFamily="49" charset="0"/>
              <a:buChar char="o"/>
            </a:pPr>
            <a:r>
              <a:rPr lang="es-ES" sz="5300" b="0" i="0" u="none" strike="noStrike" baseline="0" dirty="0">
                <a:solidFill>
                  <a:schemeClr val="bg1"/>
                </a:solidFill>
                <a:latin typeface="Impact" panose="020B0806030902050204" pitchFamily="34" charset="0"/>
              </a:rPr>
              <a:t>Menor magnitud del efecto corona. </a:t>
            </a:r>
          </a:p>
          <a:p>
            <a:pPr algn="just">
              <a:buFont typeface="Courier New" panose="02070309020205020404" pitchFamily="49" charset="0"/>
              <a:buChar char="o"/>
            </a:pPr>
            <a:r>
              <a:rPr lang="es-ES" sz="5300" b="0" i="0" u="none" strike="noStrike" baseline="0" dirty="0">
                <a:solidFill>
                  <a:schemeClr val="bg1"/>
                </a:solidFill>
                <a:latin typeface="Impact" panose="020B0806030902050204" pitchFamily="34" charset="0"/>
              </a:rPr>
              <a:t>Eliminación de las pérdidas por capacidad entre conductores. </a:t>
            </a:r>
          </a:p>
          <a:p>
            <a:pPr algn="just">
              <a:buFont typeface="Courier New" panose="02070309020205020404" pitchFamily="49" charset="0"/>
              <a:buChar char="o"/>
            </a:pPr>
            <a:r>
              <a:rPr lang="es-ES" sz="5300" b="0" i="0" u="none" strike="noStrike" baseline="0" dirty="0">
                <a:solidFill>
                  <a:schemeClr val="bg1"/>
                </a:solidFill>
                <a:latin typeface="Impact" panose="020B0806030902050204" pitchFamily="34" charset="0"/>
              </a:rPr>
              <a:t>No contribuye al aumento de la potencia de cortocircuito en los sistemas interconectados</a:t>
            </a:r>
            <a:r>
              <a:rPr lang="es-ES" sz="3600" b="0" i="0" u="none" strike="noStrike" baseline="0" dirty="0">
                <a:solidFill>
                  <a:schemeClr val="bg1"/>
                </a:solidFill>
                <a:latin typeface="Impact" panose="020B0806030902050204" pitchFamily="34" charset="0"/>
              </a:rPr>
              <a:t>.</a:t>
            </a:r>
          </a:p>
          <a:p>
            <a:pPr marL="0" indent="0" algn="ctr">
              <a:buNone/>
            </a:pPr>
            <a:r>
              <a:rPr lang="es-PY" sz="2000" b="1" i="0" u="none" strike="noStrike" baseline="0" dirty="0">
                <a:solidFill>
                  <a:srgbClr val="000000"/>
                </a:solidFill>
                <a:latin typeface="Times New Roman" panose="02020603050405020304" pitchFamily="18" charset="0"/>
              </a:rPr>
              <a:t>r </a:t>
            </a:r>
            <a:endParaRPr lang="es-PY" sz="3200" dirty="0">
              <a:solidFill>
                <a:schemeClr val="bg1"/>
              </a:solidFill>
            </a:endParaRPr>
          </a:p>
        </p:txBody>
      </p:sp>
      <p:sp>
        <p:nvSpPr>
          <p:cNvPr id="6" name="Marcador de texto 5">
            <a:extLst>
              <a:ext uri="{FF2B5EF4-FFF2-40B4-BE49-F238E27FC236}">
                <a16:creationId xmlns:a16="http://schemas.microsoft.com/office/drawing/2014/main" id="{DA763842-FD69-402E-9262-E61B7BE9106A}"/>
              </a:ext>
            </a:extLst>
          </p:cNvPr>
          <p:cNvSpPr>
            <a:spLocks noGrp="1"/>
          </p:cNvSpPr>
          <p:nvPr>
            <p:ph type="body" sz="quarter" idx="3"/>
          </p:nvPr>
        </p:nvSpPr>
        <p:spPr>
          <a:xfrm>
            <a:off x="6169021" y="0"/>
            <a:ext cx="5183188" cy="1077661"/>
          </a:xfrm>
        </p:spPr>
        <p:txBody>
          <a:bodyPr>
            <a:normAutofit/>
          </a:bodyPr>
          <a:lstStyle/>
          <a:p>
            <a:pPr algn="ctr"/>
            <a:r>
              <a:rPr lang="es-PY" sz="3200" dirty="0">
                <a:solidFill>
                  <a:schemeClr val="bg1"/>
                </a:solidFill>
                <a:latin typeface="Impact" panose="020B0806030902050204" pitchFamily="34" charset="0"/>
              </a:rPr>
              <a:t>D</a:t>
            </a:r>
            <a:r>
              <a:rPr lang="es-PY" sz="3200" b="1" i="0" u="none" strike="noStrike" baseline="0" dirty="0">
                <a:solidFill>
                  <a:schemeClr val="bg1"/>
                </a:solidFill>
                <a:latin typeface="Impact" panose="020B0806030902050204" pitchFamily="34" charset="0"/>
              </a:rPr>
              <a:t>esventajas: </a:t>
            </a:r>
            <a:endParaRPr lang="es-PY" sz="4000" dirty="0">
              <a:solidFill>
                <a:schemeClr val="bg1"/>
              </a:solidFill>
              <a:latin typeface="Impact" panose="020B0806030902050204" pitchFamily="34" charset="0"/>
            </a:endParaRPr>
          </a:p>
        </p:txBody>
      </p:sp>
      <p:sp>
        <p:nvSpPr>
          <p:cNvPr id="7" name="Marcador de contenido 6">
            <a:extLst>
              <a:ext uri="{FF2B5EF4-FFF2-40B4-BE49-F238E27FC236}">
                <a16:creationId xmlns:a16="http://schemas.microsoft.com/office/drawing/2014/main" id="{FB7ECC5C-745C-419F-A74B-3E38659D8A40}"/>
              </a:ext>
            </a:extLst>
          </p:cNvPr>
          <p:cNvSpPr>
            <a:spLocks noGrp="1"/>
          </p:cNvSpPr>
          <p:nvPr>
            <p:ph sz="quarter" idx="4"/>
          </p:nvPr>
        </p:nvSpPr>
        <p:spPr>
          <a:xfrm>
            <a:off x="6096000" y="1178245"/>
            <a:ext cx="5955792" cy="4214560"/>
          </a:xfrm>
        </p:spPr>
        <p:txBody>
          <a:bodyPr>
            <a:normAutofit fontScale="40000" lnSpcReduction="20000"/>
          </a:bodyPr>
          <a:lstStyle/>
          <a:p>
            <a:pPr algn="l"/>
            <a:endParaRPr lang="es-PY" sz="5300" b="0" i="0" u="none" strike="noStrike" baseline="0" dirty="0">
              <a:solidFill>
                <a:schemeClr val="bg1"/>
              </a:solidFill>
              <a:latin typeface="Impact" panose="020B0806030902050204" pitchFamily="34" charset="0"/>
            </a:endParaRPr>
          </a:p>
          <a:p>
            <a:pPr algn="just">
              <a:buFont typeface="Courier New" panose="02070309020205020404" pitchFamily="49" charset="0"/>
              <a:buChar char="o"/>
            </a:pPr>
            <a:r>
              <a:rPr lang="es-ES" sz="5300" b="0" i="0" u="none" strike="noStrike" baseline="0" dirty="0">
                <a:solidFill>
                  <a:schemeClr val="bg1"/>
                </a:solidFill>
                <a:latin typeface="Impact" panose="020B0806030902050204" pitchFamily="34" charset="0"/>
              </a:rPr>
              <a:t>Alto coste de los equipos de conversión. </a:t>
            </a:r>
          </a:p>
          <a:p>
            <a:pPr algn="just">
              <a:buFont typeface="Courier New" panose="02070309020205020404" pitchFamily="49" charset="0"/>
              <a:buChar char="o"/>
            </a:pPr>
            <a:r>
              <a:rPr lang="es-ES" sz="5300" b="0" i="0" u="none" strike="noStrike" baseline="0" dirty="0">
                <a:solidFill>
                  <a:schemeClr val="bg1"/>
                </a:solidFill>
                <a:latin typeface="Impact" panose="020B0806030902050204" pitchFamily="34" charset="0"/>
              </a:rPr>
              <a:t>Imposibilidad del uso de transformadores para variar la tensión. </a:t>
            </a:r>
          </a:p>
          <a:p>
            <a:pPr algn="just">
              <a:buFont typeface="Courier New" panose="02070309020205020404" pitchFamily="49" charset="0"/>
              <a:buChar char="o"/>
            </a:pPr>
            <a:r>
              <a:rPr lang="es-ES" sz="5300" b="0" i="0" u="none" strike="noStrike" baseline="0" dirty="0">
                <a:solidFill>
                  <a:schemeClr val="bg1"/>
                </a:solidFill>
                <a:latin typeface="Impact" panose="020B0806030902050204" pitchFamily="34" charset="0"/>
              </a:rPr>
              <a:t>Generación de armónicos en el lado de corriente alterna. </a:t>
            </a:r>
          </a:p>
          <a:p>
            <a:pPr algn="just">
              <a:buFont typeface="Courier New" panose="02070309020205020404" pitchFamily="49" charset="0"/>
              <a:buChar char="o"/>
            </a:pPr>
            <a:r>
              <a:rPr lang="es-ES" sz="5300" b="0" i="0" u="none" strike="noStrike" baseline="0" dirty="0">
                <a:solidFill>
                  <a:schemeClr val="bg1"/>
                </a:solidFill>
                <a:latin typeface="Impact" panose="020B0806030902050204" pitchFamily="34" charset="0"/>
              </a:rPr>
              <a:t>Obligación de tener un generador de reactiva. </a:t>
            </a:r>
          </a:p>
          <a:p>
            <a:pPr algn="just">
              <a:buFont typeface="Courier New" panose="02070309020205020404" pitchFamily="49" charset="0"/>
              <a:buChar char="o"/>
            </a:pPr>
            <a:r>
              <a:rPr lang="es-PY" sz="5300" b="0" i="0" u="none" strike="noStrike" baseline="0" dirty="0">
                <a:solidFill>
                  <a:schemeClr val="bg1"/>
                </a:solidFill>
                <a:latin typeface="Impact" panose="020B0806030902050204" pitchFamily="34" charset="0"/>
              </a:rPr>
              <a:t>Requerimiento de controles complejos </a:t>
            </a:r>
          </a:p>
          <a:p>
            <a:endParaRPr lang="es-PY" dirty="0">
              <a:solidFill>
                <a:schemeClr val="bg1"/>
              </a:solidFill>
            </a:endParaRPr>
          </a:p>
        </p:txBody>
      </p:sp>
    </p:spTree>
    <p:extLst>
      <p:ext uri="{BB962C8B-B14F-4D97-AF65-F5344CB8AC3E}">
        <p14:creationId xmlns:p14="http://schemas.microsoft.com/office/powerpoint/2010/main" val="14328854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76" name="CuadroTexto 75">
            <a:extLst>
              <a:ext uri="{FF2B5EF4-FFF2-40B4-BE49-F238E27FC236}">
                <a16:creationId xmlns:a16="http://schemas.microsoft.com/office/drawing/2014/main" id="{AB3F8CAB-5E3C-4935-BE85-9B9B5DD10582}"/>
              </a:ext>
            </a:extLst>
          </p:cNvPr>
          <p:cNvSpPr txBox="1"/>
          <p:nvPr/>
        </p:nvSpPr>
        <p:spPr>
          <a:xfrm>
            <a:off x="3432965" y="3121451"/>
            <a:ext cx="5326069" cy="830997"/>
          </a:xfrm>
          <a:prstGeom prst="rect">
            <a:avLst/>
          </a:prstGeom>
          <a:noFill/>
        </p:spPr>
        <p:txBody>
          <a:bodyPr wrap="square" rtlCol="0" anchor="ctr">
            <a:spAutoFit/>
          </a:bodyPr>
          <a:lstStyle/>
          <a:p>
            <a:pPr algn="r" defTabSz="914423">
              <a:defRPr/>
            </a:pPr>
            <a:r>
              <a:rPr lang="es-MX" sz="4800" dirty="0">
                <a:solidFill>
                  <a:prstClr val="white"/>
                </a:solidFill>
                <a:latin typeface="Impact" panose="020B0806030902050204" pitchFamily="34" charset="0"/>
              </a:rPr>
              <a:t>SUBESTACIONES GIS</a:t>
            </a:r>
            <a:endParaRPr lang="es-PY" sz="4800" dirty="0">
              <a:solidFill>
                <a:prstClr val="white"/>
              </a:solidFill>
              <a:latin typeface="Impact" panose="020B0806030902050204" pitchFamily="34" charset="0"/>
            </a:endParaRPr>
          </a:p>
        </p:txBody>
      </p:sp>
      <p:sp>
        <p:nvSpPr>
          <p:cNvPr id="20" name="Rectángulo 19">
            <a:extLst>
              <a:ext uri="{FF2B5EF4-FFF2-40B4-BE49-F238E27FC236}">
                <a16:creationId xmlns:a16="http://schemas.microsoft.com/office/drawing/2014/main" id="{C5810285-22E5-4A1A-9381-EC9F1C6EB252}"/>
              </a:ext>
            </a:extLst>
          </p:cNvPr>
          <p:cNvSpPr/>
          <p:nvPr/>
        </p:nvSpPr>
        <p:spPr>
          <a:xfrm rot="19394375">
            <a:off x="10198663" y="-4108969"/>
            <a:ext cx="7409156" cy="8217937"/>
          </a:xfrm>
          <a:prstGeom prst="rect">
            <a:avLst/>
          </a:prstGeom>
          <a:solidFill>
            <a:srgbClr val="5F8B71"/>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Tree>
    <p:extLst>
      <p:ext uri="{BB962C8B-B14F-4D97-AF65-F5344CB8AC3E}">
        <p14:creationId xmlns:p14="http://schemas.microsoft.com/office/powerpoint/2010/main" val="132860480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76">
                                            <p:txEl>
                                              <p:pRg st="0" end="0"/>
                                            </p:txEl>
                                          </p:spTgt>
                                        </p:tgtEl>
                                        <p:attrNameLst>
                                          <p:attrName>style.visibility</p:attrName>
                                        </p:attrNameLst>
                                      </p:cBhvr>
                                      <p:to>
                                        <p:strVal val="visible"/>
                                      </p:to>
                                    </p:set>
                                    <p:animEffect transition="in" filter="wipe(right)">
                                      <p:cBhvr>
                                        <p:cTn id="7" dur="500"/>
                                        <p:tgtEl>
                                          <p:spTgt spid="7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76" name="CuadroTexto 75">
            <a:extLst>
              <a:ext uri="{FF2B5EF4-FFF2-40B4-BE49-F238E27FC236}">
                <a16:creationId xmlns:a16="http://schemas.microsoft.com/office/drawing/2014/main" id="{AB3F8CAB-5E3C-4935-BE85-9B9B5DD10582}"/>
              </a:ext>
            </a:extLst>
          </p:cNvPr>
          <p:cNvSpPr txBox="1"/>
          <p:nvPr/>
        </p:nvSpPr>
        <p:spPr>
          <a:xfrm>
            <a:off x="2304104" y="2784902"/>
            <a:ext cx="4425463" cy="830997"/>
          </a:xfrm>
          <a:prstGeom prst="rect">
            <a:avLst/>
          </a:prstGeom>
          <a:noFill/>
        </p:spPr>
        <p:txBody>
          <a:bodyPr wrap="square" rtlCol="0" anchor="ctr">
            <a:spAutoFit/>
          </a:bodyPr>
          <a:lstStyle/>
          <a:p>
            <a:pPr algn="r" defTabSz="914423">
              <a:defRPr/>
            </a:pPr>
            <a:r>
              <a:rPr lang="es-PY" sz="4800" dirty="0">
                <a:solidFill>
                  <a:prstClr val="white"/>
                </a:solidFill>
                <a:latin typeface="Impact" panose="020B0806030902050204" pitchFamily="34" charset="0"/>
              </a:rPr>
              <a:t>FUNCIONAMIENTO</a:t>
            </a:r>
          </a:p>
        </p:txBody>
      </p:sp>
      <p:grpSp>
        <p:nvGrpSpPr>
          <p:cNvPr id="4" name="Grupo 3">
            <a:extLst>
              <a:ext uri="{FF2B5EF4-FFF2-40B4-BE49-F238E27FC236}">
                <a16:creationId xmlns:a16="http://schemas.microsoft.com/office/drawing/2014/main" id="{43E35212-1228-4BB9-917D-D7103F1D77D4}"/>
              </a:ext>
            </a:extLst>
          </p:cNvPr>
          <p:cNvGrpSpPr/>
          <p:nvPr/>
        </p:nvGrpSpPr>
        <p:grpSpPr>
          <a:xfrm rot="12505200">
            <a:off x="6993642" y="909904"/>
            <a:ext cx="5106312" cy="5065196"/>
            <a:chOff x="6948982" y="456249"/>
            <a:chExt cx="5106312" cy="5065196"/>
          </a:xfrm>
        </p:grpSpPr>
        <p:sp>
          <p:nvSpPr>
            <p:cNvPr id="20" name="Forma libre: forma 19">
              <a:extLst>
                <a:ext uri="{FF2B5EF4-FFF2-40B4-BE49-F238E27FC236}">
                  <a16:creationId xmlns:a16="http://schemas.microsoft.com/office/drawing/2014/main" id="{C5810285-22E5-4A1A-9381-EC9F1C6EB252}"/>
                </a:ext>
              </a:extLst>
            </p:cNvPr>
            <p:cNvSpPr/>
            <p:nvPr/>
          </p:nvSpPr>
          <p:spPr>
            <a:xfrm rot="8094424">
              <a:off x="7303993" y="824655"/>
              <a:ext cx="4492290" cy="4337681"/>
            </a:xfrm>
            <a:custGeom>
              <a:avLst/>
              <a:gdLst>
                <a:gd name="connsiteX0" fmla="*/ 2700000 w 5400000"/>
                <a:gd name="connsiteY0" fmla="*/ 666600 h 5346600"/>
                <a:gd name="connsiteX1" fmla="*/ 720000 w 5400000"/>
                <a:gd name="connsiteY1" fmla="*/ 2646600 h 5346600"/>
                <a:gd name="connsiteX2" fmla="*/ 2700000 w 5400000"/>
                <a:gd name="connsiteY2" fmla="*/ 4626600 h 5346600"/>
                <a:gd name="connsiteX3" fmla="*/ 4680000 w 5400000"/>
                <a:gd name="connsiteY3" fmla="*/ 2646600 h 5346600"/>
                <a:gd name="connsiteX4" fmla="*/ 2700000 w 5400000"/>
                <a:gd name="connsiteY4" fmla="*/ 666600 h 5346600"/>
                <a:gd name="connsiteX5" fmla="*/ 2165384 w 5400000"/>
                <a:gd name="connsiteY5" fmla="*/ 0 h 5346600"/>
                <a:gd name="connsiteX6" fmla="*/ 2170971 w 5400000"/>
                <a:gd name="connsiteY6" fmla="*/ 55429 h 5346600"/>
                <a:gd name="connsiteX7" fmla="*/ 2700000 w 5400000"/>
                <a:gd name="connsiteY7" fmla="*/ 486600 h 5346600"/>
                <a:gd name="connsiteX8" fmla="*/ 3229029 w 5400000"/>
                <a:gd name="connsiteY8" fmla="*/ 55429 h 5346600"/>
                <a:gd name="connsiteX9" fmla="*/ 3234617 w 5400000"/>
                <a:gd name="connsiteY9" fmla="*/ 0 h 5346600"/>
                <a:gd name="connsiteX10" fmla="*/ 3244144 w 5400000"/>
                <a:gd name="connsiteY10" fmla="*/ 1455 h 5346600"/>
                <a:gd name="connsiteX11" fmla="*/ 4783452 w 5400000"/>
                <a:gd name="connsiteY11" fmla="*/ 929149 h 5346600"/>
                <a:gd name="connsiteX12" fmla="*/ 4899677 w 5400000"/>
                <a:gd name="connsiteY12" fmla="*/ 1084575 h 5346600"/>
                <a:gd name="connsiteX13" fmla="*/ 4838163 w 5400000"/>
                <a:gd name="connsiteY13" fmla="*/ 1135329 h 5346600"/>
                <a:gd name="connsiteX14" fmla="*/ 4680000 w 5400000"/>
                <a:gd name="connsiteY14" fmla="*/ 1517167 h 5346600"/>
                <a:gd name="connsiteX15" fmla="*/ 5220000 w 5400000"/>
                <a:gd name="connsiteY15" fmla="*/ 2057167 h 5346600"/>
                <a:gd name="connsiteX16" fmla="*/ 5328829 w 5400000"/>
                <a:gd name="connsiteY16" fmla="*/ 2046196 h 5346600"/>
                <a:gd name="connsiteX17" fmla="*/ 5330543 w 5400000"/>
                <a:gd name="connsiteY17" fmla="*/ 2045664 h 5346600"/>
                <a:gd name="connsiteX18" fmla="*/ 5345146 w 5400000"/>
                <a:gd name="connsiteY18" fmla="*/ 2102456 h 5346600"/>
                <a:gd name="connsiteX19" fmla="*/ 5400000 w 5400000"/>
                <a:gd name="connsiteY19" fmla="*/ 2646600 h 5346600"/>
                <a:gd name="connsiteX20" fmla="*/ 4783452 w 5400000"/>
                <a:gd name="connsiteY20" fmla="*/ 4364051 h 5346600"/>
                <a:gd name="connsiteX21" fmla="*/ 4669936 w 5400000"/>
                <a:gd name="connsiteY21" fmla="*/ 4488950 h 5346600"/>
                <a:gd name="connsiteX22" fmla="*/ 4605549 w 5400000"/>
                <a:gd name="connsiteY22" fmla="*/ 4435826 h 5346600"/>
                <a:gd name="connsiteX23" fmla="*/ 4303630 w 5400000"/>
                <a:gd name="connsiteY23" fmla="*/ 4343602 h 5346600"/>
                <a:gd name="connsiteX24" fmla="*/ 3763630 w 5400000"/>
                <a:gd name="connsiteY24" fmla="*/ 4883602 h 5346600"/>
                <a:gd name="connsiteX25" fmla="*/ 3806066 w 5400000"/>
                <a:gd name="connsiteY25" fmla="*/ 5093795 h 5346600"/>
                <a:gd name="connsiteX26" fmla="*/ 3812125 w 5400000"/>
                <a:gd name="connsiteY26" fmla="*/ 5104957 h 5346600"/>
                <a:gd name="connsiteX27" fmla="*/ 3750962 w 5400000"/>
                <a:gd name="connsiteY27" fmla="*/ 5134421 h 5346600"/>
                <a:gd name="connsiteX28" fmla="*/ 2700000 w 5400000"/>
                <a:gd name="connsiteY28" fmla="*/ 5346600 h 5346600"/>
                <a:gd name="connsiteX29" fmla="*/ 1649038 w 5400000"/>
                <a:gd name="connsiteY29" fmla="*/ 5134421 h 5346600"/>
                <a:gd name="connsiteX30" fmla="*/ 1554745 w 5400000"/>
                <a:gd name="connsiteY30" fmla="*/ 5088997 h 5346600"/>
                <a:gd name="connsiteX31" fmla="*/ 1593936 w 5400000"/>
                <a:gd name="connsiteY31" fmla="*/ 5016793 h 5346600"/>
                <a:gd name="connsiteX32" fmla="*/ 1636372 w 5400000"/>
                <a:gd name="connsiteY32" fmla="*/ 4806600 h 5346600"/>
                <a:gd name="connsiteX33" fmla="*/ 1096372 w 5400000"/>
                <a:gd name="connsiteY33" fmla="*/ 4266600 h 5346600"/>
                <a:gd name="connsiteX34" fmla="*/ 714534 w 5400000"/>
                <a:gd name="connsiteY34" fmla="*/ 4424762 h 5346600"/>
                <a:gd name="connsiteX35" fmla="*/ 694165 w 5400000"/>
                <a:gd name="connsiteY35" fmla="*/ 4449450 h 5346600"/>
                <a:gd name="connsiteX36" fmla="*/ 616549 w 5400000"/>
                <a:gd name="connsiteY36" fmla="*/ 4364051 h 5346600"/>
                <a:gd name="connsiteX37" fmla="*/ 0 w 5400000"/>
                <a:gd name="connsiteY37" fmla="*/ 2646600 h 5346600"/>
                <a:gd name="connsiteX38" fmla="*/ 54855 w 5400000"/>
                <a:gd name="connsiteY38" fmla="*/ 2102456 h 5346600"/>
                <a:gd name="connsiteX39" fmla="*/ 57686 w 5400000"/>
                <a:gd name="connsiteY39" fmla="*/ 2091443 h 5346600"/>
                <a:gd name="connsiteX40" fmla="*/ 71171 w 5400000"/>
                <a:gd name="connsiteY40" fmla="*/ 2095629 h 5346600"/>
                <a:gd name="connsiteX41" fmla="*/ 180000 w 5400000"/>
                <a:gd name="connsiteY41" fmla="*/ 2106600 h 5346600"/>
                <a:gd name="connsiteX42" fmla="*/ 720000 w 5400000"/>
                <a:gd name="connsiteY42" fmla="*/ 1566600 h 5346600"/>
                <a:gd name="connsiteX43" fmla="*/ 481919 w 5400000"/>
                <a:gd name="connsiteY43" fmla="*/ 1118824 h 5346600"/>
                <a:gd name="connsiteX44" fmla="*/ 476794 w 5400000"/>
                <a:gd name="connsiteY44" fmla="*/ 1116041 h 5346600"/>
                <a:gd name="connsiteX45" fmla="*/ 616549 w 5400000"/>
                <a:gd name="connsiteY45" fmla="*/ 929149 h 5346600"/>
                <a:gd name="connsiteX46" fmla="*/ 2155856 w 5400000"/>
                <a:gd name="connsiteY46" fmla="*/ 1455 h 5346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5400000" h="5346600">
                  <a:moveTo>
                    <a:pt x="2700000" y="666600"/>
                  </a:moveTo>
                  <a:cubicBezTo>
                    <a:pt x="1606476" y="666600"/>
                    <a:pt x="720000" y="1553076"/>
                    <a:pt x="720000" y="2646600"/>
                  </a:cubicBezTo>
                  <a:cubicBezTo>
                    <a:pt x="720000" y="3740124"/>
                    <a:pt x="1606476" y="4626600"/>
                    <a:pt x="2700000" y="4626600"/>
                  </a:cubicBezTo>
                  <a:cubicBezTo>
                    <a:pt x="3793524" y="4626600"/>
                    <a:pt x="4680000" y="3740124"/>
                    <a:pt x="4680000" y="2646600"/>
                  </a:cubicBezTo>
                  <a:cubicBezTo>
                    <a:pt x="4680000" y="1553076"/>
                    <a:pt x="3793524" y="666600"/>
                    <a:pt x="2700000" y="666600"/>
                  </a:cubicBezTo>
                  <a:close/>
                  <a:moveTo>
                    <a:pt x="2165384" y="0"/>
                  </a:moveTo>
                  <a:lnTo>
                    <a:pt x="2170971" y="55429"/>
                  </a:lnTo>
                  <a:cubicBezTo>
                    <a:pt x="2221324" y="301498"/>
                    <a:pt x="2439046" y="486600"/>
                    <a:pt x="2700000" y="486600"/>
                  </a:cubicBezTo>
                  <a:cubicBezTo>
                    <a:pt x="2960955" y="486600"/>
                    <a:pt x="3178676" y="301498"/>
                    <a:pt x="3229029" y="55429"/>
                  </a:cubicBezTo>
                  <a:lnTo>
                    <a:pt x="3234617" y="0"/>
                  </a:lnTo>
                  <a:lnTo>
                    <a:pt x="3244144" y="1455"/>
                  </a:lnTo>
                  <a:cubicBezTo>
                    <a:pt x="3859317" y="127337"/>
                    <a:pt x="4398281" y="462430"/>
                    <a:pt x="4783452" y="929149"/>
                  </a:cubicBezTo>
                  <a:lnTo>
                    <a:pt x="4899677" y="1084575"/>
                  </a:lnTo>
                  <a:lnTo>
                    <a:pt x="4838163" y="1135329"/>
                  </a:lnTo>
                  <a:cubicBezTo>
                    <a:pt x="4740442" y="1233050"/>
                    <a:pt x="4680000" y="1368050"/>
                    <a:pt x="4680000" y="1517167"/>
                  </a:cubicBezTo>
                  <a:cubicBezTo>
                    <a:pt x="4680000" y="1815401"/>
                    <a:pt x="4921766" y="2057167"/>
                    <a:pt x="5220000" y="2057167"/>
                  </a:cubicBezTo>
                  <a:cubicBezTo>
                    <a:pt x="5257279" y="2057167"/>
                    <a:pt x="5293676" y="2053390"/>
                    <a:pt x="5328829" y="2046196"/>
                  </a:cubicBezTo>
                  <a:lnTo>
                    <a:pt x="5330543" y="2045664"/>
                  </a:lnTo>
                  <a:lnTo>
                    <a:pt x="5345146" y="2102456"/>
                  </a:lnTo>
                  <a:cubicBezTo>
                    <a:pt x="5381112" y="2278219"/>
                    <a:pt x="5400000" y="2460204"/>
                    <a:pt x="5400000" y="2646600"/>
                  </a:cubicBezTo>
                  <a:cubicBezTo>
                    <a:pt x="5400000" y="3298987"/>
                    <a:pt x="5168622" y="3897332"/>
                    <a:pt x="4783452" y="4364051"/>
                  </a:cubicBezTo>
                  <a:lnTo>
                    <a:pt x="4669936" y="4488950"/>
                  </a:lnTo>
                  <a:lnTo>
                    <a:pt x="4605549" y="4435826"/>
                  </a:lnTo>
                  <a:cubicBezTo>
                    <a:pt x="4519365" y="4377601"/>
                    <a:pt x="4415468" y="4343602"/>
                    <a:pt x="4303630" y="4343602"/>
                  </a:cubicBezTo>
                  <a:cubicBezTo>
                    <a:pt x="4005396" y="4343602"/>
                    <a:pt x="3763630" y="4585368"/>
                    <a:pt x="3763630" y="4883602"/>
                  </a:cubicBezTo>
                  <a:cubicBezTo>
                    <a:pt x="3763630" y="4958161"/>
                    <a:pt x="3778741" y="5029190"/>
                    <a:pt x="3806066" y="5093795"/>
                  </a:cubicBezTo>
                  <a:lnTo>
                    <a:pt x="3812125" y="5104957"/>
                  </a:lnTo>
                  <a:lnTo>
                    <a:pt x="3750962" y="5134421"/>
                  </a:lnTo>
                  <a:cubicBezTo>
                    <a:pt x="3427939" y="5271048"/>
                    <a:pt x="3072793" y="5346600"/>
                    <a:pt x="2700000" y="5346600"/>
                  </a:cubicBezTo>
                  <a:cubicBezTo>
                    <a:pt x="2327208" y="5346600"/>
                    <a:pt x="1972062" y="5271048"/>
                    <a:pt x="1649038" y="5134421"/>
                  </a:cubicBezTo>
                  <a:lnTo>
                    <a:pt x="1554745" y="5088997"/>
                  </a:lnTo>
                  <a:lnTo>
                    <a:pt x="1593936" y="5016793"/>
                  </a:lnTo>
                  <a:cubicBezTo>
                    <a:pt x="1621262" y="4952188"/>
                    <a:pt x="1636372" y="4881159"/>
                    <a:pt x="1636372" y="4806600"/>
                  </a:cubicBezTo>
                  <a:cubicBezTo>
                    <a:pt x="1636372" y="4508366"/>
                    <a:pt x="1394606" y="4266600"/>
                    <a:pt x="1096372" y="4266600"/>
                  </a:cubicBezTo>
                  <a:cubicBezTo>
                    <a:pt x="947255" y="4266600"/>
                    <a:pt x="812255" y="4327042"/>
                    <a:pt x="714534" y="4424762"/>
                  </a:cubicBezTo>
                  <a:lnTo>
                    <a:pt x="694165" y="4449450"/>
                  </a:lnTo>
                  <a:lnTo>
                    <a:pt x="616549" y="4364051"/>
                  </a:lnTo>
                  <a:cubicBezTo>
                    <a:pt x="231378" y="3897332"/>
                    <a:pt x="0" y="3298987"/>
                    <a:pt x="0" y="2646600"/>
                  </a:cubicBezTo>
                  <a:cubicBezTo>
                    <a:pt x="0" y="2460204"/>
                    <a:pt x="18888" y="2278219"/>
                    <a:pt x="54855" y="2102456"/>
                  </a:cubicBezTo>
                  <a:lnTo>
                    <a:pt x="57686" y="2091443"/>
                  </a:lnTo>
                  <a:lnTo>
                    <a:pt x="71171" y="2095629"/>
                  </a:lnTo>
                  <a:cubicBezTo>
                    <a:pt x="106324" y="2102823"/>
                    <a:pt x="142721" y="2106600"/>
                    <a:pt x="180000" y="2106600"/>
                  </a:cubicBezTo>
                  <a:cubicBezTo>
                    <a:pt x="478234" y="2106600"/>
                    <a:pt x="720000" y="1864834"/>
                    <a:pt x="720000" y="1566600"/>
                  </a:cubicBezTo>
                  <a:cubicBezTo>
                    <a:pt x="720000" y="1380204"/>
                    <a:pt x="625560" y="1215865"/>
                    <a:pt x="481919" y="1118824"/>
                  </a:cubicBezTo>
                  <a:lnTo>
                    <a:pt x="476794" y="1116041"/>
                  </a:lnTo>
                  <a:lnTo>
                    <a:pt x="616549" y="929149"/>
                  </a:lnTo>
                  <a:cubicBezTo>
                    <a:pt x="1001720" y="462430"/>
                    <a:pt x="1540684" y="127337"/>
                    <a:pt x="2155856" y="1455"/>
                  </a:cubicBezTo>
                  <a:close/>
                </a:path>
              </a:pathLst>
            </a:custGeom>
            <a:solidFill>
              <a:srgbClr val="5F8B71"/>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1" name="Elipse 20">
              <a:extLst>
                <a:ext uri="{FF2B5EF4-FFF2-40B4-BE49-F238E27FC236}">
                  <a16:creationId xmlns:a16="http://schemas.microsoft.com/office/drawing/2014/main" id="{81769D72-826C-430A-8CEC-E3D6E1B312BB}"/>
                </a:ext>
              </a:extLst>
            </p:cNvPr>
            <p:cNvSpPr/>
            <p:nvPr/>
          </p:nvSpPr>
          <p:spPr>
            <a:xfrm rot="8094424">
              <a:off x="11315853" y="1758965"/>
              <a:ext cx="748715" cy="730167"/>
            </a:xfrm>
            <a:prstGeom prst="ellipse">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2" name="Elipse 21">
              <a:extLst>
                <a:ext uri="{FF2B5EF4-FFF2-40B4-BE49-F238E27FC236}">
                  <a16:creationId xmlns:a16="http://schemas.microsoft.com/office/drawing/2014/main" id="{4B7CE711-CEF2-4C53-89FB-83E14E30673C}"/>
                </a:ext>
              </a:extLst>
            </p:cNvPr>
            <p:cNvSpPr/>
            <p:nvPr/>
          </p:nvSpPr>
          <p:spPr>
            <a:xfrm rot="8094424">
              <a:off x="10739642" y="4175904"/>
              <a:ext cx="748715" cy="73016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3" name="Elipse 22">
              <a:extLst>
                <a:ext uri="{FF2B5EF4-FFF2-40B4-BE49-F238E27FC236}">
                  <a16:creationId xmlns:a16="http://schemas.microsoft.com/office/drawing/2014/main" id="{DFB6C89D-5CA7-4437-AA17-79F2B002FE52}"/>
                </a:ext>
              </a:extLst>
            </p:cNvPr>
            <p:cNvSpPr/>
            <p:nvPr/>
          </p:nvSpPr>
          <p:spPr>
            <a:xfrm rot="8094424">
              <a:off x="8346707" y="4782004"/>
              <a:ext cx="748715" cy="73016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4" name="Elipse 23">
              <a:extLst>
                <a:ext uri="{FF2B5EF4-FFF2-40B4-BE49-F238E27FC236}">
                  <a16:creationId xmlns:a16="http://schemas.microsoft.com/office/drawing/2014/main" id="{FE24457A-EA3A-4746-AA6A-C0026247924B}"/>
                </a:ext>
              </a:extLst>
            </p:cNvPr>
            <p:cNvSpPr/>
            <p:nvPr/>
          </p:nvSpPr>
          <p:spPr>
            <a:xfrm rot="8094424">
              <a:off x="6939708" y="2311127"/>
              <a:ext cx="748715" cy="73016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5" name="Elipse 24">
              <a:extLst>
                <a:ext uri="{FF2B5EF4-FFF2-40B4-BE49-F238E27FC236}">
                  <a16:creationId xmlns:a16="http://schemas.microsoft.com/office/drawing/2014/main" id="{E70CE87C-795D-49CB-9A26-9AB47EC0380D}"/>
                </a:ext>
              </a:extLst>
            </p:cNvPr>
            <p:cNvSpPr/>
            <p:nvPr/>
          </p:nvSpPr>
          <p:spPr>
            <a:xfrm rot="8094424">
              <a:off x="8889589" y="465523"/>
              <a:ext cx="748715" cy="73016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9094800">
              <a:off x="11434696" y="1868533"/>
              <a:ext cx="511033" cy="511033"/>
            </a:xfrm>
            <a:prstGeom prst="rect">
              <a:avLst/>
            </a:prstGeom>
          </p:spPr>
        </p:pic>
        <p:pic>
          <p:nvPicPr>
            <p:cNvPr id="12" name="Imagen 11">
              <a:extLst>
                <a:ext uri="{FF2B5EF4-FFF2-40B4-BE49-F238E27FC236}">
                  <a16:creationId xmlns:a16="http://schemas.microsoft.com/office/drawing/2014/main" id="{B01F773A-8364-43F5-B20D-B668D7B403EF}"/>
                </a:ext>
              </a:extLst>
            </p:cNvPr>
            <p:cNvPicPr>
              <a:picLocks noChangeAspect="1"/>
            </p:cNvPicPr>
            <p:nvPr/>
          </p:nvPicPr>
          <p:blipFill>
            <a:blip r:embed="rId4">
              <a:alphaModFix amt="0"/>
              <a:extLst>
                <a:ext uri="{28A0092B-C50C-407E-A947-70E740481C1C}">
                  <a14:useLocalDpi xmlns:a14="http://schemas.microsoft.com/office/drawing/2010/main" val="0"/>
                </a:ext>
              </a:extLst>
            </a:blip>
            <a:srcRect/>
            <a:stretch/>
          </p:blipFill>
          <p:spPr>
            <a:xfrm>
              <a:off x="10923998" y="4342683"/>
              <a:ext cx="417600" cy="417600"/>
            </a:xfrm>
            <a:prstGeom prst="rect">
              <a:avLst/>
            </a:prstGeom>
            <a:effectLst>
              <a:glow rad="127000">
                <a:schemeClr val="accent1">
                  <a:alpha val="0"/>
                </a:schemeClr>
              </a:glow>
            </a:effectLst>
          </p:spPr>
        </p:pic>
        <p:pic>
          <p:nvPicPr>
            <p:cNvPr id="13" name="Imagen 12">
              <a:extLst>
                <a:ext uri="{FF2B5EF4-FFF2-40B4-BE49-F238E27FC236}">
                  <a16:creationId xmlns:a16="http://schemas.microsoft.com/office/drawing/2014/main" id="{8363928F-741D-485F-B784-2A9A8B14DD92}"/>
                </a:ext>
              </a:extLst>
            </p:cNvPr>
            <p:cNvPicPr>
              <a:picLocks noChangeAspect="1"/>
            </p:cNvPicPr>
            <p:nvPr/>
          </p:nvPicPr>
          <p:blipFill>
            <a:blip r:embed="rId5">
              <a:alphaModFix amt="0"/>
              <a:extLst>
                <a:ext uri="{28A0092B-C50C-407E-A947-70E740481C1C}">
                  <a14:useLocalDpi xmlns:a14="http://schemas.microsoft.com/office/drawing/2010/main" val="0"/>
                </a:ext>
              </a:extLst>
            </a:blip>
            <a:srcRect/>
            <a:stretch/>
          </p:blipFill>
          <p:spPr>
            <a:xfrm>
              <a:off x="8464911" y="4890938"/>
              <a:ext cx="512299" cy="512299"/>
            </a:xfrm>
            <a:prstGeom prst="rect">
              <a:avLst/>
            </a:prstGeom>
            <a:effectLst>
              <a:glow rad="127000">
                <a:schemeClr val="accent1">
                  <a:alpha val="0"/>
                </a:schemeClr>
              </a:glow>
            </a:effectLst>
          </p:spPr>
        </p:pic>
        <p:pic>
          <p:nvPicPr>
            <p:cNvPr id="14" name="Imagen 13">
              <a:extLst>
                <a:ext uri="{FF2B5EF4-FFF2-40B4-BE49-F238E27FC236}">
                  <a16:creationId xmlns:a16="http://schemas.microsoft.com/office/drawing/2014/main" id="{C0782C9B-A153-4EE8-B622-2610D5BCB2EB}"/>
                </a:ext>
              </a:extLst>
            </p:cNvPr>
            <p:cNvPicPr>
              <a:picLocks noChangeAspect="1"/>
            </p:cNvPicPr>
            <p:nvPr/>
          </p:nvPicPr>
          <p:blipFill>
            <a:blip r:embed="rId6">
              <a:alphaModFix amt="0"/>
              <a:extLst>
                <a:ext uri="{28A0092B-C50C-407E-A947-70E740481C1C}">
                  <a14:useLocalDpi xmlns:a14="http://schemas.microsoft.com/office/drawing/2010/main" val="0"/>
                </a:ext>
              </a:extLst>
            </a:blip>
            <a:srcRect/>
            <a:stretch/>
          </p:blipFill>
          <p:spPr>
            <a:xfrm>
              <a:off x="7054469" y="2433453"/>
              <a:ext cx="519192" cy="513011"/>
            </a:xfrm>
            <a:prstGeom prst="rect">
              <a:avLst/>
            </a:prstGeom>
            <a:noFill/>
            <a:effectLst>
              <a:glow rad="127000">
                <a:schemeClr val="accent1">
                  <a:alpha val="0"/>
                </a:schemeClr>
              </a:glow>
            </a:effectLst>
          </p:spPr>
        </p:pic>
        <p:pic>
          <p:nvPicPr>
            <p:cNvPr id="15" name="Imagen 14">
              <a:extLst>
                <a:ext uri="{FF2B5EF4-FFF2-40B4-BE49-F238E27FC236}">
                  <a16:creationId xmlns:a16="http://schemas.microsoft.com/office/drawing/2014/main" id="{04FB2341-3310-4623-8CBB-96A5A0416F71}"/>
                </a:ext>
              </a:extLst>
            </p:cNvPr>
            <p:cNvPicPr>
              <a:picLocks noChangeAspect="1"/>
            </p:cNvPicPr>
            <p:nvPr/>
          </p:nvPicPr>
          <p:blipFill>
            <a:blip r:embed="rId7">
              <a:alphaModFix amt="0"/>
              <a:extLst>
                <a:ext uri="{BEBA8EAE-BF5A-486C-A8C5-ECC9F3942E4B}">
                  <a14:imgProps xmlns:a14="http://schemas.microsoft.com/office/drawing/2010/main">
                    <a14:imgLayer r:embed="rId8">
                      <a14:imgEffect>
                        <a14:colorTemperature colorTemp="6300"/>
                      </a14:imgEffect>
                    </a14:imgLayer>
                  </a14:imgProps>
                </a:ext>
                <a:ext uri="{28A0092B-C50C-407E-A947-70E740481C1C}">
                  <a14:useLocalDpi xmlns:a14="http://schemas.microsoft.com/office/drawing/2010/main" val="0"/>
                </a:ext>
              </a:extLst>
            </a:blip>
            <a:srcRect/>
            <a:stretch/>
          </p:blipFill>
          <p:spPr>
            <a:xfrm>
              <a:off x="9057214" y="621383"/>
              <a:ext cx="413463" cy="418445"/>
            </a:xfrm>
            <a:prstGeom prst="rect">
              <a:avLst/>
            </a:prstGeom>
            <a:noFill/>
            <a:effectLst>
              <a:glow>
                <a:schemeClr val="accent1"/>
              </a:glow>
            </a:effectLst>
          </p:spPr>
        </p:pic>
      </p:grpSp>
    </p:spTree>
    <p:extLst>
      <p:ext uri="{BB962C8B-B14F-4D97-AF65-F5344CB8AC3E}">
        <p14:creationId xmlns:p14="http://schemas.microsoft.com/office/powerpoint/2010/main" val="23064897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76">
                                            <p:txEl>
                                              <p:pRg st="0" end="0"/>
                                            </p:txEl>
                                          </p:spTgt>
                                        </p:tgtEl>
                                        <p:attrNameLst>
                                          <p:attrName>style.visibility</p:attrName>
                                        </p:attrNameLst>
                                      </p:cBhvr>
                                      <p:to>
                                        <p:strVal val="visible"/>
                                      </p:to>
                                    </p:set>
                                    <p:animEffect transition="in" filter="wipe(right)">
                                      <p:cBhvr>
                                        <p:cTn id="7" dur="500"/>
                                        <p:tgtEl>
                                          <p:spTgt spid="7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76" name="CuadroTexto 75">
            <a:extLst>
              <a:ext uri="{FF2B5EF4-FFF2-40B4-BE49-F238E27FC236}">
                <a16:creationId xmlns:a16="http://schemas.microsoft.com/office/drawing/2014/main" id="{AB3F8CAB-5E3C-4935-BE85-9B9B5DD10582}"/>
              </a:ext>
            </a:extLst>
          </p:cNvPr>
          <p:cNvSpPr txBox="1"/>
          <p:nvPr/>
        </p:nvSpPr>
        <p:spPr>
          <a:xfrm>
            <a:off x="2304104" y="2784902"/>
            <a:ext cx="4425463" cy="830997"/>
          </a:xfrm>
          <a:prstGeom prst="rect">
            <a:avLst/>
          </a:prstGeom>
          <a:noFill/>
        </p:spPr>
        <p:txBody>
          <a:bodyPr wrap="square" rtlCol="0" anchor="ctr">
            <a:spAutoFit/>
          </a:bodyPr>
          <a:lstStyle/>
          <a:p>
            <a:pPr algn="r" defTabSz="914423">
              <a:defRPr/>
            </a:pPr>
            <a:r>
              <a:rPr lang="es-PY" sz="4800" dirty="0">
                <a:solidFill>
                  <a:prstClr val="white"/>
                </a:solidFill>
                <a:latin typeface="Impact" panose="020B0806030902050204" pitchFamily="34" charset="0"/>
              </a:rPr>
              <a:t>EL GAS SF6</a:t>
            </a:r>
          </a:p>
        </p:txBody>
      </p:sp>
      <p:grpSp>
        <p:nvGrpSpPr>
          <p:cNvPr id="4" name="Grupo 3">
            <a:extLst>
              <a:ext uri="{FF2B5EF4-FFF2-40B4-BE49-F238E27FC236}">
                <a16:creationId xmlns:a16="http://schemas.microsoft.com/office/drawing/2014/main" id="{43E35212-1228-4BB9-917D-D7103F1D77D4}"/>
              </a:ext>
            </a:extLst>
          </p:cNvPr>
          <p:cNvGrpSpPr/>
          <p:nvPr/>
        </p:nvGrpSpPr>
        <p:grpSpPr>
          <a:xfrm rot="8466974">
            <a:off x="6993642" y="909904"/>
            <a:ext cx="5106312" cy="5065196"/>
            <a:chOff x="6948982" y="456249"/>
            <a:chExt cx="5106312" cy="5065196"/>
          </a:xfrm>
        </p:grpSpPr>
        <p:sp>
          <p:nvSpPr>
            <p:cNvPr id="20" name="Forma libre: forma 19">
              <a:extLst>
                <a:ext uri="{FF2B5EF4-FFF2-40B4-BE49-F238E27FC236}">
                  <a16:creationId xmlns:a16="http://schemas.microsoft.com/office/drawing/2014/main" id="{C5810285-22E5-4A1A-9381-EC9F1C6EB252}"/>
                </a:ext>
              </a:extLst>
            </p:cNvPr>
            <p:cNvSpPr/>
            <p:nvPr/>
          </p:nvSpPr>
          <p:spPr>
            <a:xfrm rot="8094424">
              <a:off x="7303993" y="824655"/>
              <a:ext cx="4492290" cy="4337681"/>
            </a:xfrm>
            <a:custGeom>
              <a:avLst/>
              <a:gdLst>
                <a:gd name="connsiteX0" fmla="*/ 2700000 w 5400000"/>
                <a:gd name="connsiteY0" fmla="*/ 666600 h 5346600"/>
                <a:gd name="connsiteX1" fmla="*/ 720000 w 5400000"/>
                <a:gd name="connsiteY1" fmla="*/ 2646600 h 5346600"/>
                <a:gd name="connsiteX2" fmla="*/ 2700000 w 5400000"/>
                <a:gd name="connsiteY2" fmla="*/ 4626600 h 5346600"/>
                <a:gd name="connsiteX3" fmla="*/ 4680000 w 5400000"/>
                <a:gd name="connsiteY3" fmla="*/ 2646600 h 5346600"/>
                <a:gd name="connsiteX4" fmla="*/ 2700000 w 5400000"/>
                <a:gd name="connsiteY4" fmla="*/ 666600 h 5346600"/>
                <a:gd name="connsiteX5" fmla="*/ 2165384 w 5400000"/>
                <a:gd name="connsiteY5" fmla="*/ 0 h 5346600"/>
                <a:gd name="connsiteX6" fmla="*/ 2170971 w 5400000"/>
                <a:gd name="connsiteY6" fmla="*/ 55429 h 5346600"/>
                <a:gd name="connsiteX7" fmla="*/ 2700000 w 5400000"/>
                <a:gd name="connsiteY7" fmla="*/ 486600 h 5346600"/>
                <a:gd name="connsiteX8" fmla="*/ 3229029 w 5400000"/>
                <a:gd name="connsiteY8" fmla="*/ 55429 h 5346600"/>
                <a:gd name="connsiteX9" fmla="*/ 3234617 w 5400000"/>
                <a:gd name="connsiteY9" fmla="*/ 0 h 5346600"/>
                <a:gd name="connsiteX10" fmla="*/ 3244144 w 5400000"/>
                <a:gd name="connsiteY10" fmla="*/ 1455 h 5346600"/>
                <a:gd name="connsiteX11" fmla="*/ 4783452 w 5400000"/>
                <a:gd name="connsiteY11" fmla="*/ 929149 h 5346600"/>
                <a:gd name="connsiteX12" fmla="*/ 4899677 w 5400000"/>
                <a:gd name="connsiteY12" fmla="*/ 1084575 h 5346600"/>
                <a:gd name="connsiteX13" fmla="*/ 4838163 w 5400000"/>
                <a:gd name="connsiteY13" fmla="*/ 1135329 h 5346600"/>
                <a:gd name="connsiteX14" fmla="*/ 4680000 w 5400000"/>
                <a:gd name="connsiteY14" fmla="*/ 1517167 h 5346600"/>
                <a:gd name="connsiteX15" fmla="*/ 5220000 w 5400000"/>
                <a:gd name="connsiteY15" fmla="*/ 2057167 h 5346600"/>
                <a:gd name="connsiteX16" fmla="*/ 5328829 w 5400000"/>
                <a:gd name="connsiteY16" fmla="*/ 2046196 h 5346600"/>
                <a:gd name="connsiteX17" fmla="*/ 5330543 w 5400000"/>
                <a:gd name="connsiteY17" fmla="*/ 2045664 h 5346600"/>
                <a:gd name="connsiteX18" fmla="*/ 5345146 w 5400000"/>
                <a:gd name="connsiteY18" fmla="*/ 2102456 h 5346600"/>
                <a:gd name="connsiteX19" fmla="*/ 5400000 w 5400000"/>
                <a:gd name="connsiteY19" fmla="*/ 2646600 h 5346600"/>
                <a:gd name="connsiteX20" fmla="*/ 4783452 w 5400000"/>
                <a:gd name="connsiteY20" fmla="*/ 4364051 h 5346600"/>
                <a:gd name="connsiteX21" fmla="*/ 4669936 w 5400000"/>
                <a:gd name="connsiteY21" fmla="*/ 4488950 h 5346600"/>
                <a:gd name="connsiteX22" fmla="*/ 4605549 w 5400000"/>
                <a:gd name="connsiteY22" fmla="*/ 4435826 h 5346600"/>
                <a:gd name="connsiteX23" fmla="*/ 4303630 w 5400000"/>
                <a:gd name="connsiteY23" fmla="*/ 4343602 h 5346600"/>
                <a:gd name="connsiteX24" fmla="*/ 3763630 w 5400000"/>
                <a:gd name="connsiteY24" fmla="*/ 4883602 h 5346600"/>
                <a:gd name="connsiteX25" fmla="*/ 3806066 w 5400000"/>
                <a:gd name="connsiteY25" fmla="*/ 5093795 h 5346600"/>
                <a:gd name="connsiteX26" fmla="*/ 3812125 w 5400000"/>
                <a:gd name="connsiteY26" fmla="*/ 5104957 h 5346600"/>
                <a:gd name="connsiteX27" fmla="*/ 3750962 w 5400000"/>
                <a:gd name="connsiteY27" fmla="*/ 5134421 h 5346600"/>
                <a:gd name="connsiteX28" fmla="*/ 2700000 w 5400000"/>
                <a:gd name="connsiteY28" fmla="*/ 5346600 h 5346600"/>
                <a:gd name="connsiteX29" fmla="*/ 1649038 w 5400000"/>
                <a:gd name="connsiteY29" fmla="*/ 5134421 h 5346600"/>
                <a:gd name="connsiteX30" fmla="*/ 1554745 w 5400000"/>
                <a:gd name="connsiteY30" fmla="*/ 5088997 h 5346600"/>
                <a:gd name="connsiteX31" fmla="*/ 1593936 w 5400000"/>
                <a:gd name="connsiteY31" fmla="*/ 5016793 h 5346600"/>
                <a:gd name="connsiteX32" fmla="*/ 1636372 w 5400000"/>
                <a:gd name="connsiteY32" fmla="*/ 4806600 h 5346600"/>
                <a:gd name="connsiteX33" fmla="*/ 1096372 w 5400000"/>
                <a:gd name="connsiteY33" fmla="*/ 4266600 h 5346600"/>
                <a:gd name="connsiteX34" fmla="*/ 714534 w 5400000"/>
                <a:gd name="connsiteY34" fmla="*/ 4424762 h 5346600"/>
                <a:gd name="connsiteX35" fmla="*/ 694165 w 5400000"/>
                <a:gd name="connsiteY35" fmla="*/ 4449450 h 5346600"/>
                <a:gd name="connsiteX36" fmla="*/ 616549 w 5400000"/>
                <a:gd name="connsiteY36" fmla="*/ 4364051 h 5346600"/>
                <a:gd name="connsiteX37" fmla="*/ 0 w 5400000"/>
                <a:gd name="connsiteY37" fmla="*/ 2646600 h 5346600"/>
                <a:gd name="connsiteX38" fmla="*/ 54855 w 5400000"/>
                <a:gd name="connsiteY38" fmla="*/ 2102456 h 5346600"/>
                <a:gd name="connsiteX39" fmla="*/ 57686 w 5400000"/>
                <a:gd name="connsiteY39" fmla="*/ 2091443 h 5346600"/>
                <a:gd name="connsiteX40" fmla="*/ 71171 w 5400000"/>
                <a:gd name="connsiteY40" fmla="*/ 2095629 h 5346600"/>
                <a:gd name="connsiteX41" fmla="*/ 180000 w 5400000"/>
                <a:gd name="connsiteY41" fmla="*/ 2106600 h 5346600"/>
                <a:gd name="connsiteX42" fmla="*/ 720000 w 5400000"/>
                <a:gd name="connsiteY42" fmla="*/ 1566600 h 5346600"/>
                <a:gd name="connsiteX43" fmla="*/ 481919 w 5400000"/>
                <a:gd name="connsiteY43" fmla="*/ 1118824 h 5346600"/>
                <a:gd name="connsiteX44" fmla="*/ 476794 w 5400000"/>
                <a:gd name="connsiteY44" fmla="*/ 1116041 h 5346600"/>
                <a:gd name="connsiteX45" fmla="*/ 616549 w 5400000"/>
                <a:gd name="connsiteY45" fmla="*/ 929149 h 5346600"/>
                <a:gd name="connsiteX46" fmla="*/ 2155856 w 5400000"/>
                <a:gd name="connsiteY46" fmla="*/ 1455 h 5346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5400000" h="5346600">
                  <a:moveTo>
                    <a:pt x="2700000" y="666600"/>
                  </a:moveTo>
                  <a:cubicBezTo>
                    <a:pt x="1606476" y="666600"/>
                    <a:pt x="720000" y="1553076"/>
                    <a:pt x="720000" y="2646600"/>
                  </a:cubicBezTo>
                  <a:cubicBezTo>
                    <a:pt x="720000" y="3740124"/>
                    <a:pt x="1606476" y="4626600"/>
                    <a:pt x="2700000" y="4626600"/>
                  </a:cubicBezTo>
                  <a:cubicBezTo>
                    <a:pt x="3793524" y="4626600"/>
                    <a:pt x="4680000" y="3740124"/>
                    <a:pt x="4680000" y="2646600"/>
                  </a:cubicBezTo>
                  <a:cubicBezTo>
                    <a:pt x="4680000" y="1553076"/>
                    <a:pt x="3793524" y="666600"/>
                    <a:pt x="2700000" y="666600"/>
                  </a:cubicBezTo>
                  <a:close/>
                  <a:moveTo>
                    <a:pt x="2165384" y="0"/>
                  </a:moveTo>
                  <a:lnTo>
                    <a:pt x="2170971" y="55429"/>
                  </a:lnTo>
                  <a:cubicBezTo>
                    <a:pt x="2221324" y="301498"/>
                    <a:pt x="2439046" y="486600"/>
                    <a:pt x="2700000" y="486600"/>
                  </a:cubicBezTo>
                  <a:cubicBezTo>
                    <a:pt x="2960955" y="486600"/>
                    <a:pt x="3178676" y="301498"/>
                    <a:pt x="3229029" y="55429"/>
                  </a:cubicBezTo>
                  <a:lnTo>
                    <a:pt x="3234617" y="0"/>
                  </a:lnTo>
                  <a:lnTo>
                    <a:pt x="3244144" y="1455"/>
                  </a:lnTo>
                  <a:cubicBezTo>
                    <a:pt x="3859317" y="127337"/>
                    <a:pt x="4398281" y="462430"/>
                    <a:pt x="4783452" y="929149"/>
                  </a:cubicBezTo>
                  <a:lnTo>
                    <a:pt x="4899677" y="1084575"/>
                  </a:lnTo>
                  <a:lnTo>
                    <a:pt x="4838163" y="1135329"/>
                  </a:lnTo>
                  <a:cubicBezTo>
                    <a:pt x="4740442" y="1233050"/>
                    <a:pt x="4680000" y="1368050"/>
                    <a:pt x="4680000" y="1517167"/>
                  </a:cubicBezTo>
                  <a:cubicBezTo>
                    <a:pt x="4680000" y="1815401"/>
                    <a:pt x="4921766" y="2057167"/>
                    <a:pt x="5220000" y="2057167"/>
                  </a:cubicBezTo>
                  <a:cubicBezTo>
                    <a:pt x="5257279" y="2057167"/>
                    <a:pt x="5293676" y="2053390"/>
                    <a:pt x="5328829" y="2046196"/>
                  </a:cubicBezTo>
                  <a:lnTo>
                    <a:pt x="5330543" y="2045664"/>
                  </a:lnTo>
                  <a:lnTo>
                    <a:pt x="5345146" y="2102456"/>
                  </a:lnTo>
                  <a:cubicBezTo>
                    <a:pt x="5381112" y="2278219"/>
                    <a:pt x="5400000" y="2460204"/>
                    <a:pt x="5400000" y="2646600"/>
                  </a:cubicBezTo>
                  <a:cubicBezTo>
                    <a:pt x="5400000" y="3298987"/>
                    <a:pt x="5168622" y="3897332"/>
                    <a:pt x="4783452" y="4364051"/>
                  </a:cubicBezTo>
                  <a:lnTo>
                    <a:pt x="4669936" y="4488950"/>
                  </a:lnTo>
                  <a:lnTo>
                    <a:pt x="4605549" y="4435826"/>
                  </a:lnTo>
                  <a:cubicBezTo>
                    <a:pt x="4519365" y="4377601"/>
                    <a:pt x="4415468" y="4343602"/>
                    <a:pt x="4303630" y="4343602"/>
                  </a:cubicBezTo>
                  <a:cubicBezTo>
                    <a:pt x="4005396" y="4343602"/>
                    <a:pt x="3763630" y="4585368"/>
                    <a:pt x="3763630" y="4883602"/>
                  </a:cubicBezTo>
                  <a:cubicBezTo>
                    <a:pt x="3763630" y="4958161"/>
                    <a:pt x="3778741" y="5029190"/>
                    <a:pt x="3806066" y="5093795"/>
                  </a:cubicBezTo>
                  <a:lnTo>
                    <a:pt x="3812125" y="5104957"/>
                  </a:lnTo>
                  <a:lnTo>
                    <a:pt x="3750962" y="5134421"/>
                  </a:lnTo>
                  <a:cubicBezTo>
                    <a:pt x="3427939" y="5271048"/>
                    <a:pt x="3072793" y="5346600"/>
                    <a:pt x="2700000" y="5346600"/>
                  </a:cubicBezTo>
                  <a:cubicBezTo>
                    <a:pt x="2327208" y="5346600"/>
                    <a:pt x="1972062" y="5271048"/>
                    <a:pt x="1649038" y="5134421"/>
                  </a:cubicBezTo>
                  <a:lnTo>
                    <a:pt x="1554745" y="5088997"/>
                  </a:lnTo>
                  <a:lnTo>
                    <a:pt x="1593936" y="5016793"/>
                  </a:lnTo>
                  <a:cubicBezTo>
                    <a:pt x="1621262" y="4952188"/>
                    <a:pt x="1636372" y="4881159"/>
                    <a:pt x="1636372" y="4806600"/>
                  </a:cubicBezTo>
                  <a:cubicBezTo>
                    <a:pt x="1636372" y="4508366"/>
                    <a:pt x="1394606" y="4266600"/>
                    <a:pt x="1096372" y="4266600"/>
                  </a:cubicBezTo>
                  <a:cubicBezTo>
                    <a:pt x="947255" y="4266600"/>
                    <a:pt x="812255" y="4327042"/>
                    <a:pt x="714534" y="4424762"/>
                  </a:cubicBezTo>
                  <a:lnTo>
                    <a:pt x="694165" y="4449450"/>
                  </a:lnTo>
                  <a:lnTo>
                    <a:pt x="616549" y="4364051"/>
                  </a:lnTo>
                  <a:cubicBezTo>
                    <a:pt x="231378" y="3897332"/>
                    <a:pt x="0" y="3298987"/>
                    <a:pt x="0" y="2646600"/>
                  </a:cubicBezTo>
                  <a:cubicBezTo>
                    <a:pt x="0" y="2460204"/>
                    <a:pt x="18888" y="2278219"/>
                    <a:pt x="54855" y="2102456"/>
                  </a:cubicBezTo>
                  <a:lnTo>
                    <a:pt x="57686" y="2091443"/>
                  </a:lnTo>
                  <a:lnTo>
                    <a:pt x="71171" y="2095629"/>
                  </a:lnTo>
                  <a:cubicBezTo>
                    <a:pt x="106324" y="2102823"/>
                    <a:pt x="142721" y="2106600"/>
                    <a:pt x="180000" y="2106600"/>
                  </a:cubicBezTo>
                  <a:cubicBezTo>
                    <a:pt x="478234" y="2106600"/>
                    <a:pt x="720000" y="1864834"/>
                    <a:pt x="720000" y="1566600"/>
                  </a:cubicBezTo>
                  <a:cubicBezTo>
                    <a:pt x="720000" y="1380204"/>
                    <a:pt x="625560" y="1215865"/>
                    <a:pt x="481919" y="1118824"/>
                  </a:cubicBezTo>
                  <a:lnTo>
                    <a:pt x="476794" y="1116041"/>
                  </a:lnTo>
                  <a:lnTo>
                    <a:pt x="616549" y="929149"/>
                  </a:lnTo>
                  <a:cubicBezTo>
                    <a:pt x="1001720" y="462430"/>
                    <a:pt x="1540684" y="127337"/>
                    <a:pt x="2155856" y="1455"/>
                  </a:cubicBezTo>
                  <a:close/>
                </a:path>
              </a:pathLst>
            </a:custGeom>
            <a:solidFill>
              <a:srgbClr val="5F8B71"/>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1" name="Elipse 20">
              <a:extLst>
                <a:ext uri="{FF2B5EF4-FFF2-40B4-BE49-F238E27FC236}">
                  <a16:creationId xmlns:a16="http://schemas.microsoft.com/office/drawing/2014/main" id="{81769D72-826C-430A-8CEC-E3D6E1B312BB}"/>
                </a:ext>
              </a:extLst>
            </p:cNvPr>
            <p:cNvSpPr/>
            <p:nvPr/>
          </p:nvSpPr>
          <p:spPr>
            <a:xfrm rot="8094424">
              <a:off x="11315853" y="1758965"/>
              <a:ext cx="748715" cy="730167"/>
            </a:xfrm>
            <a:prstGeom prst="ellipse">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2" name="Elipse 21">
              <a:extLst>
                <a:ext uri="{FF2B5EF4-FFF2-40B4-BE49-F238E27FC236}">
                  <a16:creationId xmlns:a16="http://schemas.microsoft.com/office/drawing/2014/main" id="{4B7CE711-CEF2-4C53-89FB-83E14E30673C}"/>
                </a:ext>
              </a:extLst>
            </p:cNvPr>
            <p:cNvSpPr/>
            <p:nvPr/>
          </p:nvSpPr>
          <p:spPr>
            <a:xfrm rot="8094424">
              <a:off x="10739642" y="4175904"/>
              <a:ext cx="748715" cy="730167"/>
            </a:xfrm>
            <a:prstGeom prst="ellipse">
              <a:avLst/>
            </a:prstGeom>
            <a:solidFill>
              <a:srgbClr val="FFFFFF"/>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3" name="Elipse 22">
              <a:extLst>
                <a:ext uri="{FF2B5EF4-FFF2-40B4-BE49-F238E27FC236}">
                  <a16:creationId xmlns:a16="http://schemas.microsoft.com/office/drawing/2014/main" id="{DFB6C89D-5CA7-4437-AA17-79F2B002FE52}"/>
                </a:ext>
              </a:extLst>
            </p:cNvPr>
            <p:cNvSpPr/>
            <p:nvPr/>
          </p:nvSpPr>
          <p:spPr>
            <a:xfrm rot="8094424">
              <a:off x="8346707" y="4782004"/>
              <a:ext cx="748715" cy="73016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4" name="Elipse 23">
              <a:extLst>
                <a:ext uri="{FF2B5EF4-FFF2-40B4-BE49-F238E27FC236}">
                  <a16:creationId xmlns:a16="http://schemas.microsoft.com/office/drawing/2014/main" id="{FE24457A-EA3A-4746-AA6A-C0026247924B}"/>
                </a:ext>
              </a:extLst>
            </p:cNvPr>
            <p:cNvSpPr/>
            <p:nvPr/>
          </p:nvSpPr>
          <p:spPr>
            <a:xfrm rot="8094424">
              <a:off x="6939708" y="2311127"/>
              <a:ext cx="748715" cy="73016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5" name="Elipse 24">
              <a:extLst>
                <a:ext uri="{FF2B5EF4-FFF2-40B4-BE49-F238E27FC236}">
                  <a16:creationId xmlns:a16="http://schemas.microsoft.com/office/drawing/2014/main" id="{E70CE87C-795D-49CB-9A26-9AB47EC0380D}"/>
                </a:ext>
              </a:extLst>
            </p:cNvPr>
            <p:cNvSpPr/>
            <p:nvPr/>
          </p:nvSpPr>
          <p:spPr>
            <a:xfrm rot="8094424">
              <a:off x="8889589" y="465523"/>
              <a:ext cx="748715" cy="73016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13133026">
              <a:off x="11434697" y="1868533"/>
              <a:ext cx="511033" cy="511033"/>
            </a:xfrm>
            <a:prstGeom prst="rect">
              <a:avLst/>
            </a:prstGeom>
          </p:spPr>
        </p:pic>
        <p:pic>
          <p:nvPicPr>
            <p:cNvPr id="12" name="Imagen 11">
              <a:extLst>
                <a:ext uri="{FF2B5EF4-FFF2-40B4-BE49-F238E27FC236}">
                  <a16:creationId xmlns:a16="http://schemas.microsoft.com/office/drawing/2014/main" id="{B01F773A-8364-43F5-B20D-B668D7B403EF}"/>
                </a:ext>
              </a:extLst>
            </p:cNvPr>
            <p:cNvPicPr>
              <a:picLocks noChangeAspect="1"/>
            </p:cNvPicPr>
            <p:nvPr/>
          </p:nvPicPr>
          <p:blipFill>
            <a:blip r:embed="rId4">
              <a:alphaModFix/>
              <a:extLst>
                <a:ext uri="{BEBA8EAE-BF5A-486C-A8C5-ECC9F3942E4B}">
                  <a14:imgProps xmlns:a14="http://schemas.microsoft.com/office/drawing/2010/main">
                    <a14:imgLayer r:embed="rId5">
                      <a14:imgEffect>
                        <a14:colorTemperature colorTemp="6300"/>
                      </a14:imgEffect>
                      <a14:imgEffect>
                        <a14:saturation sat="97000"/>
                      </a14:imgEffect>
                    </a14:imgLayer>
                  </a14:imgProps>
                </a:ext>
                <a:ext uri="{28A0092B-C50C-407E-A947-70E740481C1C}">
                  <a14:useLocalDpi xmlns:a14="http://schemas.microsoft.com/office/drawing/2010/main" val="0"/>
                </a:ext>
              </a:extLst>
            </a:blip>
            <a:srcRect/>
            <a:stretch/>
          </p:blipFill>
          <p:spPr>
            <a:xfrm rot="13133026">
              <a:off x="10923998" y="4342683"/>
              <a:ext cx="417600" cy="417600"/>
            </a:xfrm>
            <a:prstGeom prst="rect">
              <a:avLst/>
            </a:prstGeom>
            <a:effectLst>
              <a:glow>
                <a:schemeClr val="accent1"/>
              </a:glow>
            </a:effectLst>
          </p:spPr>
        </p:pic>
        <p:pic>
          <p:nvPicPr>
            <p:cNvPr id="13" name="Imagen 12">
              <a:extLst>
                <a:ext uri="{FF2B5EF4-FFF2-40B4-BE49-F238E27FC236}">
                  <a16:creationId xmlns:a16="http://schemas.microsoft.com/office/drawing/2014/main" id="{8363928F-741D-485F-B784-2A9A8B14DD92}"/>
                </a:ext>
              </a:extLst>
            </p:cNvPr>
            <p:cNvPicPr>
              <a:picLocks noChangeAspect="1"/>
            </p:cNvPicPr>
            <p:nvPr/>
          </p:nvPicPr>
          <p:blipFill>
            <a:blip r:embed="rId6">
              <a:alphaModFix amt="0"/>
              <a:extLst>
                <a:ext uri="{28A0092B-C50C-407E-A947-70E740481C1C}">
                  <a14:useLocalDpi xmlns:a14="http://schemas.microsoft.com/office/drawing/2010/main" val="0"/>
                </a:ext>
              </a:extLst>
            </a:blip>
            <a:srcRect/>
            <a:stretch/>
          </p:blipFill>
          <p:spPr>
            <a:xfrm>
              <a:off x="8464911" y="4890938"/>
              <a:ext cx="512299" cy="512299"/>
            </a:xfrm>
            <a:prstGeom prst="rect">
              <a:avLst/>
            </a:prstGeom>
            <a:effectLst>
              <a:glow rad="127000">
                <a:schemeClr val="accent1">
                  <a:alpha val="0"/>
                </a:schemeClr>
              </a:glow>
            </a:effectLst>
          </p:spPr>
        </p:pic>
        <p:pic>
          <p:nvPicPr>
            <p:cNvPr id="14" name="Imagen 13">
              <a:extLst>
                <a:ext uri="{FF2B5EF4-FFF2-40B4-BE49-F238E27FC236}">
                  <a16:creationId xmlns:a16="http://schemas.microsoft.com/office/drawing/2014/main" id="{C0782C9B-A153-4EE8-B622-2610D5BCB2EB}"/>
                </a:ext>
              </a:extLst>
            </p:cNvPr>
            <p:cNvPicPr>
              <a:picLocks noChangeAspect="1"/>
            </p:cNvPicPr>
            <p:nvPr/>
          </p:nvPicPr>
          <p:blipFill>
            <a:blip r:embed="rId7">
              <a:alphaModFix amt="0"/>
              <a:extLst>
                <a:ext uri="{28A0092B-C50C-407E-A947-70E740481C1C}">
                  <a14:useLocalDpi xmlns:a14="http://schemas.microsoft.com/office/drawing/2010/main" val="0"/>
                </a:ext>
              </a:extLst>
            </a:blip>
            <a:srcRect/>
            <a:stretch/>
          </p:blipFill>
          <p:spPr>
            <a:xfrm>
              <a:off x="7054469" y="2433453"/>
              <a:ext cx="519192" cy="513011"/>
            </a:xfrm>
            <a:prstGeom prst="rect">
              <a:avLst/>
            </a:prstGeom>
            <a:noFill/>
            <a:effectLst>
              <a:glow rad="127000">
                <a:schemeClr val="accent1">
                  <a:alpha val="0"/>
                </a:schemeClr>
              </a:glow>
            </a:effectLst>
          </p:spPr>
        </p:pic>
        <p:pic>
          <p:nvPicPr>
            <p:cNvPr id="15" name="Imagen 14">
              <a:extLst>
                <a:ext uri="{FF2B5EF4-FFF2-40B4-BE49-F238E27FC236}">
                  <a16:creationId xmlns:a16="http://schemas.microsoft.com/office/drawing/2014/main" id="{04FB2341-3310-4623-8CBB-96A5A0416F71}"/>
                </a:ext>
              </a:extLst>
            </p:cNvPr>
            <p:cNvPicPr>
              <a:picLocks noChangeAspect="1"/>
            </p:cNvPicPr>
            <p:nvPr/>
          </p:nvPicPr>
          <p:blipFill>
            <a:blip r:embed="rId8">
              <a:alphaModFix amt="0"/>
              <a:extLst>
                <a:ext uri="{BEBA8EAE-BF5A-486C-A8C5-ECC9F3942E4B}">
                  <a14:imgProps xmlns:a14="http://schemas.microsoft.com/office/drawing/2010/main">
                    <a14:imgLayer r:embed="rId9">
                      <a14:imgEffect>
                        <a14:colorTemperature colorTemp="6300"/>
                      </a14:imgEffect>
                    </a14:imgLayer>
                  </a14:imgProps>
                </a:ext>
                <a:ext uri="{28A0092B-C50C-407E-A947-70E740481C1C}">
                  <a14:useLocalDpi xmlns:a14="http://schemas.microsoft.com/office/drawing/2010/main" val="0"/>
                </a:ext>
              </a:extLst>
            </a:blip>
            <a:srcRect/>
            <a:stretch/>
          </p:blipFill>
          <p:spPr>
            <a:xfrm>
              <a:off x="9057214" y="621383"/>
              <a:ext cx="413463" cy="418445"/>
            </a:xfrm>
            <a:prstGeom prst="rect">
              <a:avLst/>
            </a:prstGeom>
            <a:noFill/>
            <a:effectLst>
              <a:glow>
                <a:schemeClr val="accent1"/>
              </a:glow>
            </a:effectLst>
          </p:spPr>
        </p:pic>
      </p:grpSp>
    </p:spTree>
    <p:extLst>
      <p:ext uri="{BB962C8B-B14F-4D97-AF65-F5344CB8AC3E}">
        <p14:creationId xmlns:p14="http://schemas.microsoft.com/office/powerpoint/2010/main" val="18527883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76">
                                            <p:txEl>
                                              <p:pRg st="0" end="0"/>
                                            </p:txEl>
                                          </p:spTgt>
                                        </p:tgtEl>
                                        <p:attrNameLst>
                                          <p:attrName>style.visibility</p:attrName>
                                        </p:attrNameLst>
                                      </p:cBhvr>
                                      <p:to>
                                        <p:strVal val="visible"/>
                                      </p:to>
                                    </p:set>
                                    <p:animEffect transition="in" filter="wipe(right)">
                                      <p:cBhvr>
                                        <p:cTn id="7" dur="500"/>
                                        <p:tgtEl>
                                          <p:spTgt spid="7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76" name="CuadroTexto 75">
            <a:extLst>
              <a:ext uri="{FF2B5EF4-FFF2-40B4-BE49-F238E27FC236}">
                <a16:creationId xmlns:a16="http://schemas.microsoft.com/office/drawing/2014/main" id="{AB3F8CAB-5E3C-4935-BE85-9B9B5DD10582}"/>
              </a:ext>
            </a:extLst>
          </p:cNvPr>
          <p:cNvSpPr txBox="1"/>
          <p:nvPr/>
        </p:nvSpPr>
        <p:spPr>
          <a:xfrm>
            <a:off x="2304104" y="2784902"/>
            <a:ext cx="4425463" cy="830997"/>
          </a:xfrm>
          <a:prstGeom prst="rect">
            <a:avLst/>
          </a:prstGeom>
          <a:noFill/>
        </p:spPr>
        <p:txBody>
          <a:bodyPr wrap="square" rtlCol="0" anchor="ctr">
            <a:spAutoFit/>
          </a:bodyPr>
          <a:lstStyle/>
          <a:p>
            <a:pPr algn="r" defTabSz="914423">
              <a:defRPr/>
            </a:pPr>
            <a:r>
              <a:rPr lang="es-PY" sz="4800" dirty="0">
                <a:solidFill>
                  <a:prstClr val="white"/>
                </a:solidFill>
                <a:latin typeface="Impact" panose="020B0806030902050204" pitchFamily="34" charset="0"/>
              </a:rPr>
              <a:t>PARTES</a:t>
            </a:r>
          </a:p>
        </p:txBody>
      </p:sp>
      <p:grpSp>
        <p:nvGrpSpPr>
          <p:cNvPr id="4" name="Grupo 3">
            <a:extLst>
              <a:ext uri="{FF2B5EF4-FFF2-40B4-BE49-F238E27FC236}">
                <a16:creationId xmlns:a16="http://schemas.microsoft.com/office/drawing/2014/main" id="{43E35212-1228-4BB9-917D-D7103F1D77D4}"/>
              </a:ext>
            </a:extLst>
          </p:cNvPr>
          <p:cNvGrpSpPr/>
          <p:nvPr/>
        </p:nvGrpSpPr>
        <p:grpSpPr>
          <a:xfrm rot="4631565">
            <a:off x="6990035" y="914426"/>
            <a:ext cx="5115585" cy="5065196"/>
            <a:chOff x="6948982" y="456249"/>
            <a:chExt cx="5115585" cy="5065196"/>
          </a:xfrm>
        </p:grpSpPr>
        <p:sp>
          <p:nvSpPr>
            <p:cNvPr id="20" name="Forma libre: forma 19">
              <a:extLst>
                <a:ext uri="{FF2B5EF4-FFF2-40B4-BE49-F238E27FC236}">
                  <a16:creationId xmlns:a16="http://schemas.microsoft.com/office/drawing/2014/main" id="{C5810285-22E5-4A1A-9381-EC9F1C6EB252}"/>
                </a:ext>
              </a:extLst>
            </p:cNvPr>
            <p:cNvSpPr/>
            <p:nvPr/>
          </p:nvSpPr>
          <p:spPr>
            <a:xfrm rot="8094424">
              <a:off x="7303993" y="824656"/>
              <a:ext cx="4492290" cy="4337681"/>
            </a:xfrm>
            <a:custGeom>
              <a:avLst/>
              <a:gdLst>
                <a:gd name="connsiteX0" fmla="*/ 2700000 w 5400000"/>
                <a:gd name="connsiteY0" fmla="*/ 666600 h 5346600"/>
                <a:gd name="connsiteX1" fmla="*/ 720000 w 5400000"/>
                <a:gd name="connsiteY1" fmla="*/ 2646600 h 5346600"/>
                <a:gd name="connsiteX2" fmla="*/ 2700000 w 5400000"/>
                <a:gd name="connsiteY2" fmla="*/ 4626600 h 5346600"/>
                <a:gd name="connsiteX3" fmla="*/ 4680000 w 5400000"/>
                <a:gd name="connsiteY3" fmla="*/ 2646600 h 5346600"/>
                <a:gd name="connsiteX4" fmla="*/ 2700000 w 5400000"/>
                <a:gd name="connsiteY4" fmla="*/ 666600 h 5346600"/>
                <a:gd name="connsiteX5" fmla="*/ 2165384 w 5400000"/>
                <a:gd name="connsiteY5" fmla="*/ 0 h 5346600"/>
                <a:gd name="connsiteX6" fmla="*/ 2170971 w 5400000"/>
                <a:gd name="connsiteY6" fmla="*/ 55429 h 5346600"/>
                <a:gd name="connsiteX7" fmla="*/ 2700000 w 5400000"/>
                <a:gd name="connsiteY7" fmla="*/ 486600 h 5346600"/>
                <a:gd name="connsiteX8" fmla="*/ 3229029 w 5400000"/>
                <a:gd name="connsiteY8" fmla="*/ 55429 h 5346600"/>
                <a:gd name="connsiteX9" fmla="*/ 3234617 w 5400000"/>
                <a:gd name="connsiteY9" fmla="*/ 0 h 5346600"/>
                <a:gd name="connsiteX10" fmla="*/ 3244144 w 5400000"/>
                <a:gd name="connsiteY10" fmla="*/ 1455 h 5346600"/>
                <a:gd name="connsiteX11" fmla="*/ 4783452 w 5400000"/>
                <a:gd name="connsiteY11" fmla="*/ 929149 h 5346600"/>
                <a:gd name="connsiteX12" fmla="*/ 4899677 w 5400000"/>
                <a:gd name="connsiteY12" fmla="*/ 1084575 h 5346600"/>
                <a:gd name="connsiteX13" fmla="*/ 4838163 w 5400000"/>
                <a:gd name="connsiteY13" fmla="*/ 1135329 h 5346600"/>
                <a:gd name="connsiteX14" fmla="*/ 4680000 w 5400000"/>
                <a:gd name="connsiteY14" fmla="*/ 1517167 h 5346600"/>
                <a:gd name="connsiteX15" fmla="*/ 5220000 w 5400000"/>
                <a:gd name="connsiteY15" fmla="*/ 2057167 h 5346600"/>
                <a:gd name="connsiteX16" fmla="*/ 5328829 w 5400000"/>
                <a:gd name="connsiteY16" fmla="*/ 2046196 h 5346600"/>
                <a:gd name="connsiteX17" fmla="*/ 5330543 w 5400000"/>
                <a:gd name="connsiteY17" fmla="*/ 2045664 h 5346600"/>
                <a:gd name="connsiteX18" fmla="*/ 5345146 w 5400000"/>
                <a:gd name="connsiteY18" fmla="*/ 2102456 h 5346600"/>
                <a:gd name="connsiteX19" fmla="*/ 5400000 w 5400000"/>
                <a:gd name="connsiteY19" fmla="*/ 2646600 h 5346600"/>
                <a:gd name="connsiteX20" fmla="*/ 4783452 w 5400000"/>
                <a:gd name="connsiteY20" fmla="*/ 4364051 h 5346600"/>
                <a:gd name="connsiteX21" fmla="*/ 4669936 w 5400000"/>
                <a:gd name="connsiteY21" fmla="*/ 4488950 h 5346600"/>
                <a:gd name="connsiteX22" fmla="*/ 4605549 w 5400000"/>
                <a:gd name="connsiteY22" fmla="*/ 4435826 h 5346600"/>
                <a:gd name="connsiteX23" fmla="*/ 4303630 w 5400000"/>
                <a:gd name="connsiteY23" fmla="*/ 4343602 h 5346600"/>
                <a:gd name="connsiteX24" fmla="*/ 3763630 w 5400000"/>
                <a:gd name="connsiteY24" fmla="*/ 4883602 h 5346600"/>
                <a:gd name="connsiteX25" fmla="*/ 3806066 w 5400000"/>
                <a:gd name="connsiteY25" fmla="*/ 5093795 h 5346600"/>
                <a:gd name="connsiteX26" fmla="*/ 3812125 w 5400000"/>
                <a:gd name="connsiteY26" fmla="*/ 5104957 h 5346600"/>
                <a:gd name="connsiteX27" fmla="*/ 3750962 w 5400000"/>
                <a:gd name="connsiteY27" fmla="*/ 5134421 h 5346600"/>
                <a:gd name="connsiteX28" fmla="*/ 2700000 w 5400000"/>
                <a:gd name="connsiteY28" fmla="*/ 5346600 h 5346600"/>
                <a:gd name="connsiteX29" fmla="*/ 1649038 w 5400000"/>
                <a:gd name="connsiteY29" fmla="*/ 5134421 h 5346600"/>
                <a:gd name="connsiteX30" fmla="*/ 1554745 w 5400000"/>
                <a:gd name="connsiteY30" fmla="*/ 5088997 h 5346600"/>
                <a:gd name="connsiteX31" fmla="*/ 1593936 w 5400000"/>
                <a:gd name="connsiteY31" fmla="*/ 5016793 h 5346600"/>
                <a:gd name="connsiteX32" fmla="*/ 1636372 w 5400000"/>
                <a:gd name="connsiteY32" fmla="*/ 4806600 h 5346600"/>
                <a:gd name="connsiteX33" fmla="*/ 1096372 w 5400000"/>
                <a:gd name="connsiteY33" fmla="*/ 4266600 h 5346600"/>
                <a:gd name="connsiteX34" fmla="*/ 714534 w 5400000"/>
                <a:gd name="connsiteY34" fmla="*/ 4424762 h 5346600"/>
                <a:gd name="connsiteX35" fmla="*/ 694165 w 5400000"/>
                <a:gd name="connsiteY35" fmla="*/ 4449450 h 5346600"/>
                <a:gd name="connsiteX36" fmla="*/ 616549 w 5400000"/>
                <a:gd name="connsiteY36" fmla="*/ 4364051 h 5346600"/>
                <a:gd name="connsiteX37" fmla="*/ 0 w 5400000"/>
                <a:gd name="connsiteY37" fmla="*/ 2646600 h 5346600"/>
                <a:gd name="connsiteX38" fmla="*/ 54855 w 5400000"/>
                <a:gd name="connsiteY38" fmla="*/ 2102456 h 5346600"/>
                <a:gd name="connsiteX39" fmla="*/ 57686 w 5400000"/>
                <a:gd name="connsiteY39" fmla="*/ 2091443 h 5346600"/>
                <a:gd name="connsiteX40" fmla="*/ 71171 w 5400000"/>
                <a:gd name="connsiteY40" fmla="*/ 2095629 h 5346600"/>
                <a:gd name="connsiteX41" fmla="*/ 180000 w 5400000"/>
                <a:gd name="connsiteY41" fmla="*/ 2106600 h 5346600"/>
                <a:gd name="connsiteX42" fmla="*/ 720000 w 5400000"/>
                <a:gd name="connsiteY42" fmla="*/ 1566600 h 5346600"/>
                <a:gd name="connsiteX43" fmla="*/ 481919 w 5400000"/>
                <a:gd name="connsiteY43" fmla="*/ 1118824 h 5346600"/>
                <a:gd name="connsiteX44" fmla="*/ 476794 w 5400000"/>
                <a:gd name="connsiteY44" fmla="*/ 1116041 h 5346600"/>
                <a:gd name="connsiteX45" fmla="*/ 616549 w 5400000"/>
                <a:gd name="connsiteY45" fmla="*/ 929149 h 5346600"/>
                <a:gd name="connsiteX46" fmla="*/ 2155856 w 5400000"/>
                <a:gd name="connsiteY46" fmla="*/ 1455 h 5346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5400000" h="5346600">
                  <a:moveTo>
                    <a:pt x="2700000" y="666600"/>
                  </a:moveTo>
                  <a:cubicBezTo>
                    <a:pt x="1606476" y="666600"/>
                    <a:pt x="720000" y="1553076"/>
                    <a:pt x="720000" y="2646600"/>
                  </a:cubicBezTo>
                  <a:cubicBezTo>
                    <a:pt x="720000" y="3740124"/>
                    <a:pt x="1606476" y="4626600"/>
                    <a:pt x="2700000" y="4626600"/>
                  </a:cubicBezTo>
                  <a:cubicBezTo>
                    <a:pt x="3793524" y="4626600"/>
                    <a:pt x="4680000" y="3740124"/>
                    <a:pt x="4680000" y="2646600"/>
                  </a:cubicBezTo>
                  <a:cubicBezTo>
                    <a:pt x="4680000" y="1553076"/>
                    <a:pt x="3793524" y="666600"/>
                    <a:pt x="2700000" y="666600"/>
                  </a:cubicBezTo>
                  <a:close/>
                  <a:moveTo>
                    <a:pt x="2165384" y="0"/>
                  </a:moveTo>
                  <a:lnTo>
                    <a:pt x="2170971" y="55429"/>
                  </a:lnTo>
                  <a:cubicBezTo>
                    <a:pt x="2221324" y="301498"/>
                    <a:pt x="2439046" y="486600"/>
                    <a:pt x="2700000" y="486600"/>
                  </a:cubicBezTo>
                  <a:cubicBezTo>
                    <a:pt x="2960955" y="486600"/>
                    <a:pt x="3178676" y="301498"/>
                    <a:pt x="3229029" y="55429"/>
                  </a:cubicBezTo>
                  <a:lnTo>
                    <a:pt x="3234617" y="0"/>
                  </a:lnTo>
                  <a:lnTo>
                    <a:pt x="3244144" y="1455"/>
                  </a:lnTo>
                  <a:cubicBezTo>
                    <a:pt x="3859317" y="127337"/>
                    <a:pt x="4398281" y="462430"/>
                    <a:pt x="4783452" y="929149"/>
                  </a:cubicBezTo>
                  <a:lnTo>
                    <a:pt x="4899677" y="1084575"/>
                  </a:lnTo>
                  <a:lnTo>
                    <a:pt x="4838163" y="1135329"/>
                  </a:lnTo>
                  <a:cubicBezTo>
                    <a:pt x="4740442" y="1233050"/>
                    <a:pt x="4680000" y="1368050"/>
                    <a:pt x="4680000" y="1517167"/>
                  </a:cubicBezTo>
                  <a:cubicBezTo>
                    <a:pt x="4680000" y="1815401"/>
                    <a:pt x="4921766" y="2057167"/>
                    <a:pt x="5220000" y="2057167"/>
                  </a:cubicBezTo>
                  <a:cubicBezTo>
                    <a:pt x="5257279" y="2057167"/>
                    <a:pt x="5293676" y="2053390"/>
                    <a:pt x="5328829" y="2046196"/>
                  </a:cubicBezTo>
                  <a:lnTo>
                    <a:pt x="5330543" y="2045664"/>
                  </a:lnTo>
                  <a:lnTo>
                    <a:pt x="5345146" y="2102456"/>
                  </a:lnTo>
                  <a:cubicBezTo>
                    <a:pt x="5381112" y="2278219"/>
                    <a:pt x="5400000" y="2460204"/>
                    <a:pt x="5400000" y="2646600"/>
                  </a:cubicBezTo>
                  <a:cubicBezTo>
                    <a:pt x="5400000" y="3298987"/>
                    <a:pt x="5168622" y="3897332"/>
                    <a:pt x="4783452" y="4364051"/>
                  </a:cubicBezTo>
                  <a:lnTo>
                    <a:pt x="4669936" y="4488950"/>
                  </a:lnTo>
                  <a:lnTo>
                    <a:pt x="4605549" y="4435826"/>
                  </a:lnTo>
                  <a:cubicBezTo>
                    <a:pt x="4519365" y="4377601"/>
                    <a:pt x="4415468" y="4343602"/>
                    <a:pt x="4303630" y="4343602"/>
                  </a:cubicBezTo>
                  <a:cubicBezTo>
                    <a:pt x="4005396" y="4343602"/>
                    <a:pt x="3763630" y="4585368"/>
                    <a:pt x="3763630" y="4883602"/>
                  </a:cubicBezTo>
                  <a:cubicBezTo>
                    <a:pt x="3763630" y="4958161"/>
                    <a:pt x="3778741" y="5029190"/>
                    <a:pt x="3806066" y="5093795"/>
                  </a:cubicBezTo>
                  <a:lnTo>
                    <a:pt x="3812125" y="5104957"/>
                  </a:lnTo>
                  <a:lnTo>
                    <a:pt x="3750962" y="5134421"/>
                  </a:lnTo>
                  <a:cubicBezTo>
                    <a:pt x="3427939" y="5271048"/>
                    <a:pt x="3072793" y="5346600"/>
                    <a:pt x="2700000" y="5346600"/>
                  </a:cubicBezTo>
                  <a:cubicBezTo>
                    <a:pt x="2327208" y="5346600"/>
                    <a:pt x="1972062" y="5271048"/>
                    <a:pt x="1649038" y="5134421"/>
                  </a:cubicBezTo>
                  <a:lnTo>
                    <a:pt x="1554745" y="5088997"/>
                  </a:lnTo>
                  <a:lnTo>
                    <a:pt x="1593936" y="5016793"/>
                  </a:lnTo>
                  <a:cubicBezTo>
                    <a:pt x="1621262" y="4952188"/>
                    <a:pt x="1636372" y="4881159"/>
                    <a:pt x="1636372" y="4806600"/>
                  </a:cubicBezTo>
                  <a:cubicBezTo>
                    <a:pt x="1636372" y="4508366"/>
                    <a:pt x="1394606" y="4266600"/>
                    <a:pt x="1096372" y="4266600"/>
                  </a:cubicBezTo>
                  <a:cubicBezTo>
                    <a:pt x="947255" y="4266600"/>
                    <a:pt x="812255" y="4327042"/>
                    <a:pt x="714534" y="4424762"/>
                  </a:cubicBezTo>
                  <a:lnTo>
                    <a:pt x="694165" y="4449450"/>
                  </a:lnTo>
                  <a:lnTo>
                    <a:pt x="616549" y="4364051"/>
                  </a:lnTo>
                  <a:cubicBezTo>
                    <a:pt x="231378" y="3897332"/>
                    <a:pt x="0" y="3298987"/>
                    <a:pt x="0" y="2646600"/>
                  </a:cubicBezTo>
                  <a:cubicBezTo>
                    <a:pt x="0" y="2460204"/>
                    <a:pt x="18888" y="2278219"/>
                    <a:pt x="54855" y="2102456"/>
                  </a:cubicBezTo>
                  <a:lnTo>
                    <a:pt x="57686" y="2091443"/>
                  </a:lnTo>
                  <a:lnTo>
                    <a:pt x="71171" y="2095629"/>
                  </a:lnTo>
                  <a:cubicBezTo>
                    <a:pt x="106324" y="2102823"/>
                    <a:pt x="142721" y="2106600"/>
                    <a:pt x="180000" y="2106600"/>
                  </a:cubicBezTo>
                  <a:cubicBezTo>
                    <a:pt x="478234" y="2106600"/>
                    <a:pt x="720000" y="1864834"/>
                    <a:pt x="720000" y="1566600"/>
                  </a:cubicBezTo>
                  <a:cubicBezTo>
                    <a:pt x="720000" y="1380204"/>
                    <a:pt x="625560" y="1215865"/>
                    <a:pt x="481919" y="1118824"/>
                  </a:cubicBezTo>
                  <a:lnTo>
                    <a:pt x="476794" y="1116041"/>
                  </a:lnTo>
                  <a:lnTo>
                    <a:pt x="616549" y="929149"/>
                  </a:lnTo>
                  <a:cubicBezTo>
                    <a:pt x="1001720" y="462430"/>
                    <a:pt x="1540684" y="127337"/>
                    <a:pt x="2155856" y="1455"/>
                  </a:cubicBezTo>
                  <a:close/>
                </a:path>
              </a:pathLst>
            </a:custGeom>
            <a:solidFill>
              <a:srgbClr val="5F8B71"/>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1" name="Elipse 20">
              <a:extLst>
                <a:ext uri="{FF2B5EF4-FFF2-40B4-BE49-F238E27FC236}">
                  <a16:creationId xmlns:a16="http://schemas.microsoft.com/office/drawing/2014/main" id="{81769D72-826C-430A-8CEC-E3D6E1B312BB}"/>
                </a:ext>
              </a:extLst>
            </p:cNvPr>
            <p:cNvSpPr/>
            <p:nvPr/>
          </p:nvSpPr>
          <p:spPr>
            <a:xfrm rot="9479494">
              <a:off x="11315852" y="1758965"/>
              <a:ext cx="748715" cy="730167"/>
            </a:xfrm>
            <a:prstGeom prst="ellipse">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2" name="Elipse 21">
              <a:extLst>
                <a:ext uri="{FF2B5EF4-FFF2-40B4-BE49-F238E27FC236}">
                  <a16:creationId xmlns:a16="http://schemas.microsoft.com/office/drawing/2014/main" id="{4B7CE711-CEF2-4C53-89FB-83E14E30673C}"/>
                </a:ext>
              </a:extLst>
            </p:cNvPr>
            <p:cNvSpPr/>
            <p:nvPr/>
          </p:nvSpPr>
          <p:spPr>
            <a:xfrm rot="8094424">
              <a:off x="10739642" y="4175904"/>
              <a:ext cx="748715" cy="730167"/>
            </a:xfrm>
            <a:prstGeom prst="ellipse">
              <a:avLst/>
            </a:prstGeom>
            <a:solidFill>
              <a:srgbClr val="FFFFFF"/>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3" name="Elipse 22">
              <a:extLst>
                <a:ext uri="{FF2B5EF4-FFF2-40B4-BE49-F238E27FC236}">
                  <a16:creationId xmlns:a16="http://schemas.microsoft.com/office/drawing/2014/main" id="{DFB6C89D-5CA7-4437-AA17-79F2B002FE52}"/>
                </a:ext>
              </a:extLst>
            </p:cNvPr>
            <p:cNvSpPr/>
            <p:nvPr/>
          </p:nvSpPr>
          <p:spPr>
            <a:xfrm rot="16055556">
              <a:off x="8346707" y="4782004"/>
              <a:ext cx="748715" cy="730167"/>
            </a:xfrm>
            <a:prstGeom prst="ellipse">
              <a:avLst/>
            </a:prstGeom>
            <a:solidFill>
              <a:srgbClr val="FFFFFF"/>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4" name="Elipse 23">
              <a:extLst>
                <a:ext uri="{FF2B5EF4-FFF2-40B4-BE49-F238E27FC236}">
                  <a16:creationId xmlns:a16="http://schemas.microsoft.com/office/drawing/2014/main" id="{FE24457A-EA3A-4746-AA6A-C0026247924B}"/>
                </a:ext>
              </a:extLst>
            </p:cNvPr>
            <p:cNvSpPr/>
            <p:nvPr/>
          </p:nvSpPr>
          <p:spPr>
            <a:xfrm rot="8094424">
              <a:off x="6939708" y="2311127"/>
              <a:ext cx="748715" cy="73016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5" name="Elipse 24">
              <a:extLst>
                <a:ext uri="{FF2B5EF4-FFF2-40B4-BE49-F238E27FC236}">
                  <a16:creationId xmlns:a16="http://schemas.microsoft.com/office/drawing/2014/main" id="{E70CE87C-795D-49CB-9A26-9AB47EC0380D}"/>
                </a:ext>
              </a:extLst>
            </p:cNvPr>
            <p:cNvSpPr/>
            <p:nvPr/>
          </p:nvSpPr>
          <p:spPr>
            <a:xfrm rot="8094424">
              <a:off x="8889589" y="465523"/>
              <a:ext cx="748715" cy="73016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16495780">
              <a:off x="11434697" y="1868533"/>
              <a:ext cx="511033" cy="511033"/>
            </a:xfrm>
            <a:prstGeom prst="rect">
              <a:avLst/>
            </a:prstGeom>
          </p:spPr>
        </p:pic>
        <p:pic>
          <p:nvPicPr>
            <p:cNvPr id="12" name="Imagen 11">
              <a:extLst>
                <a:ext uri="{FF2B5EF4-FFF2-40B4-BE49-F238E27FC236}">
                  <a16:creationId xmlns:a16="http://schemas.microsoft.com/office/drawing/2014/main" id="{B01F773A-8364-43F5-B20D-B668D7B403EF}"/>
                </a:ext>
              </a:extLst>
            </p:cNvPr>
            <p:cNvPicPr>
              <a:picLocks noChangeAspect="1"/>
            </p:cNvPicPr>
            <p:nvPr/>
          </p:nvPicPr>
          <p:blipFill>
            <a:blip r:embed="rId4">
              <a:alphaModFix/>
              <a:extLst>
                <a:ext uri="{BEBA8EAE-BF5A-486C-A8C5-ECC9F3942E4B}">
                  <a14:imgProps xmlns:a14="http://schemas.microsoft.com/office/drawing/2010/main">
                    <a14:imgLayer r:embed="rId5">
                      <a14:imgEffect>
                        <a14:colorTemperature colorTemp="6300"/>
                      </a14:imgEffect>
                      <a14:imgEffect>
                        <a14:saturation sat="97000"/>
                      </a14:imgEffect>
                    </a14:imgLayer>
                  </a14:imgProps>
                </a:ext>
                <a:ext uri="{28A0092B-C50C-407E-A947-70E740481C1C}">
                  <a14:useLocalDpi xmlns:a14="http://schemas.microsoft.com/office/drawing/2010/main" val="0"/>
                </a:ext>
              </a:extLst>
            </a:blip>
            <a:srcRect/>
            <a:stretch/>
          </p:blipFill>
          <p:spPr>
            <a:xfrm rot="16631860">
              <a:off x="10923998" y="4342683"/>
              <a:ext cx="417600" cy="417600"/>
            </a:xfrm>
            <a:prstGeom prst="rect">
              <a:avLst/>
            </a:prstGeom>
            <a:effectLst>
              <a:glow>
                <a:schemeClr val="accent1"/>
              </a:glow>
            </a:effectLst>
          </p:spPr>
        </p:pic>
        <p:pic>
          <p:nvPicPr>
            <p:cNvPr id="13" name="Imagen 12">
              <a:extLst>
                <a:ext uri="{FF2B5EF4-FFF2-40B4-BE49-F238E27FC236}">
                  <a16:creationId xmlns:a16="http://schemas.microsoft.com/office/drawing/2014/main" id="{8363928F-741D-485F-B784-2A9A8B14DD92}"/>
                </a:ext>
              </a:extLst>
            </p:cNvPr>
            <p:cNvPicPr>
              <a:picLocks noChangeAspect="1"/>
            </p:cNvPicPr>
            <p:nvPr/>
          </p:nvPicPr>
          <p:blipFill>
            <a:blip r:embed="rId6">
              <a:alphaModFix/>
              <a:extLst>
                <a:ext uri="{28A0092B-C50C-407E-A947-70E740481C1C}">
                  <a14:useLocalDpi xmlns:a14="http://schemas.microsoft.com/office/drawing/2010/main" val="0"/>
                </a:ext>
              </a:extLst>
            </a:blip>
            <a:srcRect/>
            <a:stretch/>
          </p:blipFill>
          <p:spPr>
            <a:xfrm rot="768435">
              <a:off x="8464911" y="4890938"/>
              <a:ext cx="512299" cy="512299"/>
            </a:xfrm>
            <a:prstGeom prst="rect">
              <a:avLst/>
            </a:prstGeom>
            <a:effectLst>
              <a:glow>
                <a:schemeClr val="accent1"/>
              </a:glow>
            </a:effectLst>
          </p:spPr>
        </p:pic>
        <p:pic>
          <p:nvPicPr>
            <p:cNvPr id="14" name="Imagen 13">
              <a:extLst>
                <a:ext uri="{FF2B5EF4-FFF2-40B4-BE49-F238E27FC236}">
                  <a16:creationId xmlns:a16="http://schemas.microsoft.com/office/drawing/2014/main" id="{C0782C9B-A153-4EE8-B622-2610D5BCB2EB}"/>
                </a:ext>
              </a:extLst>
            </p:cNvPr>
            <p:cNvPicPr>
              <a:picLocks noChangeAspect="1"/>
            </p:cNvPicPr>
            <p:nvPr/>
          </p:nvPicPr>
          <p:blipFill>
            <a:blip r:embed="rId7">
              <a:alphaModFix amt="0"/>
              <a:extLst>
                <a:ext uri="{28A0092B-C50C-407E-A947-70E740481C1C}">
                  <a14:useLocalDpi xmlns:a14="http://schemas.microsoft.com/office/drawing/2010/main" val="0"/>
                </a:ext>
              </a:extLst>
            </a:blip>
            <a:srcRect/>
            <a:stretch/>
          </p:blipFill>
          <p:spPr>
            <a:xfrm>
              <a:off x="7054469" y="2433453"/>
              <a:ext cx="519192" cy="513011"/>
            </a:xfrm>
            <a:prstGeom prst="rect">
              <a:avLst/>
            </a:prstGeom>
            <a:noFill/>
            <a:effectLst>
              <a:glow rad="127000">
                <a:schemeClr val="accent1">
                  <a:alpha val="0"/>
                </a:schemeClr>
              </a:glow>
            </a:effectLst>
          </p:spPr>
        </p:pic>
        <p:pic>
          <p:nvPicPr>
            <p:cNvPr id="15" name="Imagen 14">
              <a:extLst>
                <a:ext uri="{FF2B5EF4-FFF2-40B4-BE49-F238E27FC236}">
                  <a16:creationId xmlns:a16="http://schemas.microsoft.com/office/drawing/2014/main" id="{04FB2341-3310-4623-8CBB-96A5A0416F71}"/>
                </a:ext>
              </a:extLst>
            </p:cNvPr>
            <p:cNvPicPr>
              <a:picLocks noChangeAspect="1"/>
            </p:cNvPicPr>
            <p:nvPr/>
          </p:nvPicPr>
          <p:blipFill>
            <a:blip r:embed="rId8">
              <a:alphaModFix amt="0"/>
              <a:extLst>
                <a:ext uri="{BEBA8EAE-BF5A-486C-A8C5-ECC9F3942E4B}">
                  <a14:imgProps xmlns:a14="http://schemas.microsoft.com/office/drawing/2010/main">
                    <a14:imgLayer r:embed="rId9">
                      <a14:imgEffect>
                        <a14:colorTemperature colorTemp="6300"/>
                      </a14:imgEffect>
                    </a14:imgLayer>
                  </a14:imgProps>
                </a:ext>
                <a:ext uri="{28A0092B-C50C-407E-A947-70E740481C1C}">
                  <a14:useLocalDpi xmlns:a14="http://schemas.microsoft.com/office/drawing/2010/main" val="0"/>
                </a:ext>
              </a:extLst>
            </a:blip>
            <a:srcRect/>
            <a:stretch/>
          </p:blipFill>
          <p:spPr>
            <a:xfrm>
              <a:off x="9057214" y="621383"/>
              <a:ext cx="413463" cy="418445"/>
            </a:xfrm>
            <a:prstGeom prst="rect">
              <a:avLst/>
            </a:prstGeom>
            <a:noFill/>
            <a:effectLst>
              <a:glow>
                <a:schemeClr val="accent1"/>
              </a:glow>
            </a:effectLst>
          </p:spPr>
        </p:pic>
      </p:grpSp>
    </p:spTree>
    <p:extLst>
      <p:ext uri="{BB962C8B-B14F-4D97-AF65-F5344CB8AC3E}">
        <p14:creationId xmlns:p14="http://schemas.microsoft.com/office/powerpoint/2010/main" val="30349066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76">
                                            <p:txEl>
                                              <p:pRg st="0" end="0"/>
                                            </p:txEl>
                                          </p:spTgt>
                                        </p:tgtEl>
                                        <p:attrNameLst>
                                          <p:attrName>style.visibility</p:attrName>
                                        </p:attrNameLst>
                                      </p:cBhvr>
                                      <p:to>
                                        <p:strVal val="visible"/>
                                      </p:to>
                                    </p:set>
                                    <p:animEffect transition="in" filter="wipe(right)">
                                      <p:cBhvr>
                                        <p:cTn id="7" dur="500"/>
                                        <p:tgtEl>
                                          <p:spTgt spid="7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76" name="CuadroTexto 75">
            <a:extLst>
              <a:ext uri="{FF2B5EF4-FFF2-40B4-BE49-F238E27FC236}">
                <a16:creationId xmlns:a16="http://schemas.microsoft.com/office/drawing/2014/main" id="{AB3F8CAB-5E3C-4935-BE85-9B9B5DD10582}"/>
              </a:ext>
            </a:extLst>
          </p:cNvPr>
          <p:cNvSpPr txBox="1"/>
          <p:nvPr/>
        </p:nvSpPr>
        <p:spPr>
          <a:xfrm>
            <a:off x="205220" y="2784902"/>
            <a:ext cx="6524348" cy="830997"/>
          </a:xfrm>
          <a:prstGeom prst="rect">
            <a:avLst/>
          </a:prstGeom>
          <a:noFill/>
        </p:spPr>
        <p:txBody>
          <a:bodyPr wrap="square" rtlCol="0" anchor="ctr">
            <a:spAutoFit/>
          </a:bodyPr>
          <a:lstStyle/>
          <a:p>
            <a:pPr algn="r" defTabSz="914423">
              <a:defRPr/>
            </a:pPr>
            <a:r>
              <a:rPr lang="es-PY" sz="4800" dirty="0">
                <a:solidFill>
                  <a:prstClr val="white"/>
                </a:solidFill>
                <a:latin typeface="Impact" panose="020B0806030902050204" pitchFamily="34" charset="0"/>
              </a:rPr>
              <a:t> VENTAJAS Y DESVENTAJAS</a:t>
            </a:r>
          </a:p>
        </p:txBody>
      </p:sp>
      <p:grpSp>
        <p:nvGrpSpPr>
          <p:cNvPr id="4" name="Grupo 3">
            <a:extLst>
              <a:ext uri="{FF2B5EF4-FFF2-40B4-BE49-F238E27FC236}">
                <a16:creationId xmlns:a16="http://schemas.microsoft.com/office/drawing/2014/main" id="{43E35212-1228-4BB9-917D-D7103F1D77D4}"/>
              </a:ext>
            </a:extLst>
          </p:cNvPr>
          <p:cNvGrpSpPr/>
          <p:nvPr/>
        </p:nvGrpSpPr>
        <p:grpSpPr>
          <a:xfrm>
            <a:off x="6990035" y="914426"/>
            <a:ext cx="5115585" cy="5065196"/>
            <a:chOff x="6948982" y="456249"/>
            <a:chExt cx="5115585" cy="5065196"/>
          </a:xfrm>
        </p:grpSpPr>
        <p:sp>
          <p:nvSpPr>
            <p:cNvPr id="20" name="Forma libre: forma 19">
              <a:extLst>
                <a:ext uri="{FF2B5EF4-FFF2-40B4-BE49-F238E27FC236}">
                  <a16:creationId xmlns:a16="http://schemas.microsoft.com/office/drawing/2014/main" id="{C5810285-22E5-4A1A-9381-EC9F1C6EB252}"/>
                </a:ext>
              </a:extLst>
            </p:cNvPr>
            <p:cNvSpPr/>
            <p:nvPr/>
          </p:nvSpPr>
          <p:spPr>
            <a:xfrm rot="8094424">
              <a:off x="7303993" y="824656"/>
              <a:ext cx="4492290" cy="4337681"/>
            </a:xfrm>
            <a:custGeom>
              <a:avLst/>
              <a:gdLst>
                <a:gd name="connsiteX0" fmla="*/ 2700000 w 5400000"/>
                <a:gd name="connsiteY0" fmla="*/ 666600 h 5346600"/>
                <a:gd name="connsiteX1" fmla="*/ 720000 w 5400000"/>
                <a:gd name="connsiteY1" fmla="*/ 2646600 h 5346600"/>
                <a:gd name="connsiteX2" fmla="*/ 2700000 w 5400000"/>
                <a:gd name="connsiteY2" fmla="*/ 4626600 h 5346600"/>
                <a:gd name="connsiteX3" fmla="*/ 4680000 w 5400000"/>
                <a:gd name="connsiteY3" fmla="*/ 2646600 h 5346600"/>
                <a:gd name="connsiteX4" fmla="*/ 2700000 w 5400000"/>
                <a:gd name="connsiteY4" fmla="*/ 666600 h 5346600"/>
                <a:gd name="connsiteX5" fmla="*/ 2165384 w 5400000"/>
                <a:gd name="connsiteY5" fmla="*/ 0 h 5346600"/>
                <a:gd name="connsiteX6" fmla="*/ 2170971 w 5400000"/>
                <a:gd name="connsiteY6" fmla="*/ 55429 h 5346600"/>
                <a:gd name="connsiteX7" fmla="*/ 2700000 w 5400000"/>
                <a:gd name="connsiteY7" fmla="*/ 486600 h 5346600"/>
                <a:gd name="connsiteX8" fmla="*/ 3229029 w 5400000"/>
                <a:gd name="connsiteY8" fmla="*/ 55429 h 5346600"/>
                <a:gd name="connsiteX9" fmla="*/ 3234617 w 5400000"/>
                <a:gd name="connsiteY9" fmla="*/ 0 h 5346600"/>
                <a:gd name="connsiteX10" fmla="*/ 3244144 w 5400000"/>
                <a:gd name="connsiteY10" fmla="*/ 1455 h 5346600"/>
                <a:gd name="connsiteX11" fmla="*/ 4783452 w 5400000"/>
                <a:gd name="connsiteY11" fmla="*/ 929149 h 5346600"/>
                <a:gd name="connsiteX12" fmla="*/ 4899677 w 5400000"/>
                <a:gd name="connsiteY12" fmla="*/ 1084575 h 5346600"/>
                <a:gd name="connsiteX13" fmla="*/ 4838163 w 5400000"/>
                <a:gd name="connsiteY13" fmla="*/ 1135329 h 5346600"/>
                <a:gd name="connsiteX14" fmla="*/ 4680000 w 5400000"/>
                <a:gd name="connsiteY14" fmla="*/ 1517167 h 5346600"/>
                <a:gd name="connsiteX15" fmla="*/ 5220000 w 5400000"/>
                <a:gd name="connsiteY15" fmla="*/ 2057167 h 5346600"/>
                <a:gd name="connsiteX16" fmla="*/ 5328829 w 5400000"/>
                <a:gd name="connsiteY16" fmla="*/ 2046196 h 5346600"/>
                <a:gd name="connsiteX17" fmla="*/ 5330543 w 5400000"/>
                <a:gd name="connsiteY17" fmla="*/ 2045664 h 5346600"/>
                <a:gd name="connsiteX18" fmla="*/ 5345146 w 5400000"/>
                <a:gd name="connsiteY18" fmla="*/ 2102456 h 5346600"/>
                <a:gd name="connsiteX19" fmla="*/ 5400000 w 5400000"/>
                <a:gd name="connsiteY19" fmla="*/ 2646600 h 5346600"/>
                <a:gd name="connsiteX20" fmla="*/ 4783452 w 5400000"/>
                <a:gd name="connsiteY20" fmla="*/ 4364051 h 5346600"/>
                <a:gd name="connsiteX21" fmla="*/ 4669936 w 5400000"/>
                <a:gd name="connsiteY21" fmla="*/ 4488950 h 5346600"/>
                <a:gd name="connsiteX22" fmla="*/ 4605549 w 5400000"/>
                <a:gd name="connsiteY22" fmla="*/ 4435826 h 5346600"/>
                <a:gd name="connsiteX23" fmla="*/ 4303630 w 5400000"/>
                <a:gd name="connsiteY23" fmla="*/ 4343602 h 5346600"/>
                <a:gd name="connsiteX24" fmla="*/ 3763630 w 5400000"/>
                <a:gd name="connsiteY24" fmla="*/ 4883602 h 5346600"/>
                <a:gd name="connsiteX25" fmla="*/ 3806066 w 5400000"/>
                <a:gd name="connsiteY25" fmla="*/ 5093795 h 5346600"/>
                <a:gd name="connsiteX26" fmla="*/ 3812125 w 5400000"/>
                <a:gd name="connsiteY26" fmla="*/ 5104957 h 5346600"/>
                <a:gd name="connsiteX27" fmla="*/ 3750962 w 5400000"/>
                <a:gd name="connsiteY27" fmla="*/ 5134421 h 5346600"/>
                <a:gd name="connsiteX28" fmla="*/ 2700000 w 5400000"/>
                <a:gd name="connsiteY28" fmla="*/ 5346600 h 5346600"/>
                <a:gd name="connsiteX29" fmla="*/ 1649038 w 5400000"/>
                <a:gd name="connsiteY29" fmla="*/ 5134421 h 5346600"/>
                <a:gd name="connsiteX30" fmla="*/ 1554745 w 5400000"/>
                <a:gd name="connsiteY30" fmla="*/ 5088997 h 5346600"/>
                <a:gd name="connsiteX31" fmla="*/ 1593936 w 5400000"/>
                <a:gd name="connsiteY31" fmla="*/ 5016793 h 5346600"/>
                <a:gd name="connsiteX32" fmla="*/ 1636372 w 5400000"/>
                <a:gd name="connsiteY32" fmla="*/ 4806600 h 5346600"/>
                <a:gd name="connsiteX33" fmla="*/ 1096372 w 5400000"/>
                <a:gd name="connsiteY33" fmla="*/ 4266600 h 5346600"/>
                <a:gd name="connsiteX34" fmla="*/ 714534 w 5400000"/>
                <a:gd name="connsiteY34" fmla="*/ 4424762 h 5346600"/>
                <a:gd name="connsiteX35" fmla="*/ 694165 w 5400000"/>
                <a:gd name="connsiteY35" fmla="*/ 4449450 h 5346600"/>
                <a:gd name="connsiteX36" fmla="*/ 616549 w 5400000"/>
                <a:gd name="connsiteY36" fmla="*/ 4364051 h 5346600"/>
                <a:gd name="connsiteX37" fmla="*/ 0 w 5400000"/>
                <a:gd name="connsiteY37" fmla="*/ 2646600 h 5346600"/>
                <a:gd name="connsiteX38" fmla="*/ 54855 w 5400000"/>
                <a:gd name="connsiteY38" fmla="*/ 2102456 h 5346600"/>
                <a:gd name="connsiteX39" fmla="*/ 57686 w 5400000"/>
                <a:gd name="connsiteY39" fmla="*/ 2091443 h 5346600"/>
                <a:gd name="connsiteX40" fmla="*/ 71171 w 5400000"/>
                <a:gd name="connsiteY40" fmla="*/ 2095629 h 5346600"/>
                <a:gd name="connsiteX41" fmla="*/ 180000 w 5400000"/>
                <a:gd name="connsiteY41" fmla="*/ 2106600 h 5346600"/>
                <a:gd name="connsiteX42" fmla="*/ 720000 w 5400000"/>
                <a:gd name="connsiteY42" fmla="*/ 1566600 h 5346600"/>
                <a:gd name="connsiteX43" fmla="*/ 481919 w 5400000"/>
                <a:gd name="connsiteY43" fmla="*/ 1118824 h 5346600"/>
                <a:gd name="connsiteX44" fmla="*/ 476794 w 5400000"/>
                <a:gd name="connsiteY44" fmla="*/ 1116041 h 5346600"/>
                <a:gd name="connsiteX45" fmla="*/ 616549 w 5400000"/>
                <a:gd name="connsiteY45" fmla="*/ 929149 h 5346600"/>
                <a:gd name="connsiteX46" fmla="*/ 2155856 w 5400000"/>
                <a:gd name="connsiteY46" fmla="*/ 1455 h 5346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5400000" h="5346600">
                  <a:moveTo>
                    <a:pt x="2700000" y="666600"/>
                  </a:moveTo>
                  <a:cubicBezTo>
                    <a:pt x="1606476" y="666600"/>
                    <a:pt x="720000" y="1553076"/>
                    <a:pt x="720000" y="2646600"/>
                  </a:cubicBezTo>
                  <a:cubicBezTo>
                    <a:pt x="720000" y="3740124"/>
                    <a:pt x="1606476" y="4626600"/>
                    <a:pt x="2700000" y="4626600"/>
                  </a:cubicBezTo>
                  <a:cubicBezTo>
                    <a:pt x="3793524" y="4626600"/>
                    <a:pt x="4680000" y="3740124"/>
                    <a:pt x="4680000" y="2646600"/>
                  </a:cubicBezTo>
                  <a:cubicBezTo>
                    <a:pt x="4680000" y="1553076"/>
                    <a:pt x="3793524" y="666600"/>
                    <a:pt x="2700000" y="666600"/>
                  </a:cubicBezTo>
                  <a:close/>
                  <a:moveTo>
                    <a:pt x="2165384" y="0"/>
                  </a:moveTo>
                  <a:lnTo>
                    <a:pt x="2170971" y="55429"/>
                  </a:lnTo>
                  <a:cubicBezTo>
                    <a:pt x="2221324" y="301498"/>
                    <a:pt x="2439046" y="486600"/>
                    <a:pt x="2700000" y="486600"/>
                  </a:cubicBezTo>
                  <a:cubicBezTo>
                    <a:pt x="2960955" y="486600"/>
                    <a:pt x="3178676" y="301498"/>
                    <a:pt x="3229029" y="55429"/>
                  </a:cubicBezTo>
                  <a:lnTo>
                    <a:pt x="3234617" y="0"/>
                  </a:lnTo>
                  <a:lnTo>
                    <a:pt x="3244144" y="1455"/>
                  </a:lnTo>
                  <a:cubicBezTo>
                    <a:pt x="3859317" y="127337"/>
                    <a:pt x="4398281" y="462430"/>
                    <a:pt x="4783452" y="929149"/>
                  </a:cubicBezTo>
                  <a:lnTo>
                    <a:pt x="4899677" y="1084575"/>
                  </a:lnTo>
                  <a:lnTo>
                    <a:pt x="4838163" y="1135329"/>
                  </a:lnTo>
                  <a:cubicBezTo>
                    <a:pt x="4740442" y="1233050"/>
                    <a:pt x="4680000" y="1368050"/>
                    <a:pt x="4680000" y="1517167"/>
                  </a:cubicBezTo>
                  <a:cubicBezTo>
                    <a:pt x="4680000" y="1815401"/>
                    <a:pt x="4921766" y="2057167"/>
                    <a:pt x="5220000" y="2057167"/>
                  </a:cubicBezTo>
                  <a:cubicBezTo>
                    <a:pt x="5257279" y="2057167"/>
                    <a:pt x="5293676" y="2053390"/>
                    <a:pt x="5328829" y="2046196"/>
                  </a:cubicBezTo>
                  <a:lnTo>
                    <a:pt x="5330543" y="2045664"/>
                  </a:lnTo>
                  <a:lnTo>
                    <a:pt x="5345146" y="2102456"/>
                  </a:lnTo>
                  <a:cubicBezTo>
                    <a:pt x="5381112" y="2278219"/>
                    <a:pt x="5400000" y="2460204"/>
                    <a:pt x="5400000" y="2646600"/>
                  </a:cubicBezTo>
                  <a:cubicBezTo>
                    <a:pt x="5400000" y="3298987"/>
                    <a:pt x="5168622" y="3897332"/>
                    <a:pt x="4783452" y="4364051"/>
                  </a:cubicBezTo>
                  <a:lnTo>
                    <a:pt x="4669936" y="4488950"/>
                  </a:lnTo>
                  <a:lnTo>
                    <a:pt x="4605549" y="4435826"/>
                  </a:lnTo>
                  <a:cubicBezTo>
                    <a:pt x="4519365" y="4377601"/>
                    <a:pt x="4415468" y="4343602"/>
                    <a:pt x="4303630" y="4343602"/>
                  </a:cubicBezTo>
                  <a:cubicBezTo>
                    <a:pt x="4005396" y="4343602"/>
                    <a:pt x="3763630" y="4585368"/>
                    <a:pt x="3763630" y="4883602"/>
                  </a:cubicBezTo>
                  <a:cubicBezTo>
                    <a:pt x="3763630" y="4958161"/>
                    <a:pt x="3778741" y="5029190"/>
                    <a:pt x="3806066" y="5093795"/>
                  </a:cubicBezTo>
                  <a:lnTo>
                    <a:pt x="3812125" y="5104957"/>
                  </a:lnTo>
                  <a:lnTo>
                    <a:pt x="3750962" y="5134421"/>
                  </a:lnTo>
                  <a:cubicBezTo>
                    <a:pt x="3427939" y="5271048"/>
                    <a:pt x="3072793" y="5346600"/>
                    <a:pt x="2700000" y="5346600"/>
                  </a:cubicBezTo>
                  <a:cubicBezTo>
                    <a:pt x="2327208" y="5346600"/>
                    <a:pt x="1972062" y="5271048"/>
                    <a:pt x="1649038" y="5134421"/>
                  </a:cubicBezTo>
                  <a:lnTo>
                    <a:pt x="1554745" y="5088997"/>
                  </a:lnTo>
                  <a:lnTo>
                    <a:pt x="1593936" y="5016793"/>
                  </a:lnTo>
                  <a:cubicBezTo>
                    <a:pt x="1621262" y="4952188"/>
                    <a:pt x="1636372" y="4881159"/>
                    <a:pt x="1636372" y="4806600"/>
                  </a:cubicBezTo>
                  <a:cubicBezTo>
                    <a:pt x="1636372" y="4508366"/>
                    <a:pt x="1394606" y="4266600"/>
                    <a:pt x="1096372" y="4266600"/>
                  </a:cubicBezTo>
                  <a:cubicBezTo>
                    <a:pt x="947255" y="4266600"/>
                    <a:pt x="812255" y="4327042"/>
                    <a:pt x="714534" y="4424762"/>
                  </a:cubicBezTo>
                  <a:lnTo>
                    <a:pt x="694165" y="4449450"/>
                  </a:lnTo>
                  <a:lnTo>
                    <a:pt x="616549" y="4364051"/>
                  </a:lnTo>
                  <a:cubicBezTo>
                    <a:pt x="231378" y="3897332"/>
                    <a:pt x="0" y="3298987"/>
                    <a:pt x="0" y="2646600"/>
                  </a:cubicBezTo>
                  <a:cubicBezTo>
                    <a:pt x="0" y="2460204"/>
                    <a:pt x="18888" y="2278219"/>
                    <a:pt x="54855" y="2102456"/>
                  </a:cubicBezTo>
                  <a:lnTo>
                    <a:pt x="57686" y="2091443"/>
                  </a:lnTo>
                  <a:lnTo>
                    <a:pt x="71171" y="2095629"/>
                  </a:lnTo>
                  <a:cubicBezTo>
                    <a:pt x="106324" y="2102823"/>
                    <a:pt x="142721" y="2106600"/>
                    <a:pt x="180000" y="2106600"/>
                  </a:cubicBezTo>
                  <a:cubicBezTo>
                    <a:pt x="478234" y="2106600"/>
                    <a:pt x="720000" y="1864834"/>
                    <a:pt x="720000" y="1566600"/>
                  </a:cubicBezTo>
                  <a:cubicBezTo>
                    <a:pt x="720000" y="1380204"/>
                    <a:pt x="625560" y="1215865"/>
                    <a:pt x="481919" y="1118824"/>
                  </a:cubicBezTo>
                  <a:lnTo>
                    <a:pt x="476794" y="1116041"/>
                  </a:lnTo>
                  <a:lnTo>
                    <a:pt x="616549" y="929149"/>
                  </a:lnTo>
                  <a:cubicBezTo>
                    <a:pt x="1001720" y="462430"/>
                    <a:pt x="1540684" y="127337"/>
                    <a:pt x="2155856" y="1455"/>
                  </a:cubicBezTo>
                  <a:close/>
                </a:path>
              </a:pathLst>
            </a:custGeom>
            <a:solidFill>
              <a:srgbClr val="5F8B71"/>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1" name="Elipse 20">
              <a:extLst>
                <a:ext uri="{FF2B5EF4-FFF2-40B4-BE49-F238E27FC236}">
                  <a16:creationId xmlns:a16="http://schemas.microsoft.com/office/drawing/2014/main" id="{81769D72-826C-430A-8CEC-E3D6E1B312BB}"/>
                </a:ext>
              </a:extLst>
            </p:cNvPr>
            <p:cNvSpPr/>
            <p:nvPr/>
          </p:nvSpPr>
          <p:spPr>
            <a:xfrm rot="9479494">
              <a:off x="11315852" y="1758965"/>
              <a:ext cx="748715" cy="730167"/>
            </a:xfrm>
            <a:prstGeom prst="ellipse">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2" name="Elipse 21">
              <a:extLst>
                <a:ext uri="{FF2B5EF4-FFF2-40B4-BE49-F238E27FC236}">
                  <a16:creationId xmlns:a16="http://schemas.microsoft.com/office/drawing/2014/main" id="{4B7CE711-CEF2-4C53-89FB-83E14E30673C}"/>
                </a:ext>
              </a:extLst>
            </p:cNvPr>
            <p:cNvSpPr/>
            <p:nvPr/>
          </p:nvSpPr>
          <p:spPr>
            <a:xfrm rot="8094424">
              <a:off x="10739642" y="4175904"/>
              <a:ext cx="748715" cy="730167"/>
            </a:xfrm>
            <a:prstGeom prst="ellipse">
              <a:avLst/>
            </a:prstGeom>
            <a:solidFill>
              <a:srgbClr val="FFFFFF"/>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3" name="Elipse 22">
              <a:extLst>
                <a:ext uri="{FF2B5EF4-FFF2-40B4-BE49-F238E27FC236}">
                  <a16:creationId xmlns:a16="http://schemas.microsoft.com/office/drawing/2014/main" id="{DFB6C89D-5CA7-4437-AA17-79F2B002FE52}"/>
                </a:ext>
              </a:extLst>
            </p:cNvPr>
            <p:cNvSpPr/>
            <p:nvPr/>
          </p:nvSpPr>
          <p:spPr>
            <a:xfrm rot="16055556">
              <a:off x="8346707" y="4782004"/>
              <a:ext cx="748715" cy="730167"/>
            </a:xfrm>
            <a:prstGeom prst="ellipse">
              <a:avLst/>
            </a:prstGeom>
            <a:solidFill>
              <a:srgbClr val="FFFFFF"/>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4" name="Elipse 23">
              <a:extLst>
                <a:ext uri="{FF2B5EF4-FFF2-40B4-BE49-F238E27FC236}">
                  <a16:creationId xmlns:a16="http://schemas.microsoft.com/office/drawing/2014/main" id="{FE24457A-EA3A-4746-AA6A-C0026247924B}"/>
                </a:ext>
              </a:extLst>
            </p:cNvPr>
            <p:cNvSpPr/>
            <p:nvPr/>
          </p:nvSpPr>
          <p:spPr>
            <a:xfrm rot="8094424">
              <a:off x="6939708" y="2311127"/>
              <a:ext cx="748715" cy="730167"/>
            </a:xfrm>
            <a:prstGeom prst="ellipse">
              <a:avLst/>
            </a:prstGeom>
            <a:solidFill>
              <a:srgbClr val="FFFFFF"/>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5" name="Elipse 24">
              <a:extLst>
                <a:ext uri="{FF2B5EF4-FFF2-40B4-BE49-F238E27FC236}">
                  <a16:creationId xmlns:a16="http://schemas.microsoft.com/office/drawing/2014/main" id="{E70CE87C-795D-49CB-9A26-9AB47EC0380D}"/>
                </a:ext>
              </a:extLst>
            </p:cNvPr>
            <p:cNvSpPr/>
            <p:nvPr/>
          </p:nvSpPr>
          <p:spPr>
            <a:xfrm rot="8094424">
              <a:off x="8889589" y="465523"/>
              <a:ext cx="748715" cy="73016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434697" y="1868533"/>
              <a:ext cx="511033" cy="511033"/>
            </a:xfrm>
            <a:prstGeom prst="rect">
              <a:avLst/>
            </a:prstGeom>
          </p:spPr>
        </p:pic>
        <p:pic>
          <p:nvPicPr>
            <p:cNvPr id="12" name="Imagen 11">
              <a:extLst>
                <a:ext uri="{FF2B5EF4-FFF2-40B4-BE49-F238E27FC236}">
                  <a16:creationId xmlns:a16="http://schemas.microsoft.com/office/drawing/2014/main" id="{B01F773A-8364-43F5-B20D-B668D7B403EF}"/>
                </a:ext>
              </a:extLst>
            </p:cNvPr>
            <p:cNvPicPr>
              <a:picLocks noChangeAspect="1"/>
            </p:cNvPicPr>
            <p:nvPr/>
          </p:nvPicPr>
          <p:blipFill>
            <a:blip r:embed="rId4">
              <a:alphaModFix/>
              <a:extLst>
                <a:ext uri="{BEBA8EAE-BF5A-486C-A8C5-ECC9F3942E4B}">
                  <a14:imgProps xmlns:a14="http://schemas.microsoft.com/office/drawing/2010/main">
                    <a14:imgLayer r:embed="rId5">
                      <a14:imgEffect>
                        <a14:colorTemperature colorTemp="6300"/>
                      </a14:imgEffect>
                      <a14:imgEffect>
                        <a14:saturation sat="97000"/>
                      </a14:imgEffect>
                    </a14:imgLayer>
                  </a14:imgProps>
                </a:ext>
                <a:ext uri="{28A0092B-C50C-407E-A947-70E740481C1C}">
                  <a14:useLocalDpi xmlns:a14="http://schemas.microsoft.com/office/drawing/2010/main" val="0"/>
                </a:ext>
              </a:extLst>
            </a:blip>
            <a:srcRect/>
            <a:stretch/>
          </p:blipFill>
          <p:spPr>
            <a:xfrm rot="21235595">
              <a:off x="10923998" y="4342683"/>
              <a:ext cx="417600" cy="417600"/>
            </a:xfrm>
            <a:prstGeom prst="rect">
              <a:avLst/>
            </a:prstGeom>
            <a:effectLst>
              <a:glow>
                <a:schemeClr val="accent1"/>
              </a:glow>
            </a:effectLst>
          </p:spPr>
        </p:pic>
        <p:pic>
          <p:nvPicPr>
            <p:cNvPr id="13" name="Imagen 12">
              <a:extLst>
                <a:ext uri="{FF2B5EF4-FFF2-40B4-BE49-F238E27FC236}">
                  <a16:creationId xmlns:a16="http://schemas.microsoft.com/office/drawing/2014/main" id="{8363928F-741D-485F-B784-2A9A8B14DD92}"/>
                </a:ext>
              </a:extLst>
            </p:cNvPr>
            <p:cNvPicPr>
              <a:picLocks noChangeAspect="1"/>
            </p:cNvPicPr>
            <p:nvPr/>
          </p:nvPicPr>
          <p:blipFill>
            <a:blip r:embed="rId6">
              <a:alphaModFix/>
              <a:extLst>
                <a:ext uri="{28A0092B-C50C-407E-A947-70E740481C1C}">
                  <a14:useLocalDpi xmlns:a14="http://schemas.microsoft.com/office/drawing/2010/main" val="0"/>
                </a:ext>
              </a:extLst>
            </a:blip>
            <a:srcRect/>
            <a:stretch/>
          </p:blipFill>
          <p:spPr>
            <a:xfrm rot="5400000">
              <a:off x="8464911" y="4890938"/>
              <a:ext cx="512299" cy="512299"/>
            </a:xfrm>
            <a:prstGeom prst="rect">
              <a:avLst/>
            </a:prstGeom>
            <a:effectLst>
              <a:glow>
                <a:schemeClr val="accent1"/>
              </a:glow>
            </a:effectLst>
          </p:spPr>
        </p:pic>
        <p:pic>
          <p:nvPicPr>
            <p:cNvPr id="14" name="Imagen 13">
              <a:extLst>
                <a:ext uri="{FF2B5EF4-FFF2-40B4-BE49-F238E27FC236}">
                  <a16:creationId xmlns:a16="http://schemas.microsoft.com/office/drawing/2014/main" id="{C0782C9B-A153-4EE8-B622-2610D5BCB2EB}"/>
                </a:ext>
              </a:extLst>
            </p:cNvPr>
            <p:cNvPicPr>
              <a:picLocks noChangeAspect="1"/>
            </p:cNvPicPr>
            <p:nvPr/>
          </p:nvPicPr>
          <p:blipFill>
            <a:blip r:embed="rId7">
              <a:alphaModFix/>
              <a:extLst>
                <a:ext uri="{28A0092B-C50C-407E-A947-70E740481C1C}">
                  <a14:useLocalDpi xmlns:a14="http://schemas.microsoft.com/office/drawing/2010/main" val="0"/>
                </a:ext>
              </a:extLst>
            </a:blip>
            <a:srcRect/>
            <a:stretch/>
          </p:blipFill>
          <p:spPr>
            <a:xfrm>
              <a:off x="7054469" y="2433453"/>
              <a:ext cx="519192" cy="513011"/>
            </a:xfrm>
            <a:prstGeom prst="rect">
              <a:avLst/>
            </a:prstGeom>
            <a:noFill/>
            <a:effectLst>
              <a:glow>
                <a:schemeClr val="accent1"/>
              </a:glow>
            </a:effectLst>
          </p:spPr>
        </p:pic>
        <p:pic>
          <p:nvPicPr>
            <p:cNvPr id="15" name="Imagen 14">
              <a:extLst>
                <a:ext uri="{FF2B5EF4-FFF2-40B4-BE49-F238E27FC236}">
                  <a16:creationId xmlns:a16="http://schemas.microsoft.com/office/drawing/2014/main" id="{04FB2341-3310-4623-8CBB-96A5A0416F71}"/>
                </a:ext>
              </a:extLst>
            </p:cNvPr>
            <p:cNvPicPr>
              <a:picLocks noChangeAspect="1"/>
            </p:cNvPicPr>
            <p:nvPr/>
          </p:nvPicPr>
          <p:blipFill>
            <a:blip r:embed="rId8">
              <a:alphaModFix amt="0"/>
              <a:extLst>
                <a:ext uri="{BEBA8EAE-BF5A-486C-A8C5-ECC9F3942E4B}">
                  <a14:imgProps xmlns:a14="http://schemas.microsoft.com/office/drawing/2010/main">
                    <a14:imgLayer r:embed="rId9">
                      <a14:imgEffect>
                        <a14:colorTemperature colorTemp="6300"/>
                      </a14:imgEffect>
                    </a14:imgLayer>
                  </a14:imgProps>
                </a:ext>
                <a:ext uri="{28A0092B-C50C-407E-A947-70E740481C1C}">
                  <a14:useLocalDpi xmlns:a14="http://schemas.microsoft.com/office/drawing/2010/main" val="0"/>
                </a:ext>
              </a:extLst>
            </a:blip>
            <a:srcRect/>
            <a:stretch/>
          </p:blipFill>
          <p:spPr>
            <a:xfrm>
              <a:off x="9057214" y="621383"/>
              <a:ext cx="413463" cy="418445"/>
            </a:xfrm>
            <a:prstGeom prst="rect">
              <a:avLst/>
            </a:prstGeom>
            <a:noFill/>
            <a:effectLst>
              <a:glow>
                <a:schemeClr val="accent1"/>
              </a:glow>
            </a:effectLst>
          </p:spPr>
        </p:pic>
      </p:grpSp>
    </p:spTree>
    <p:extLst>
      <p:ext uri="{BB962C8B-B14F-4D97-AF65-F5344CB8AC3E}">
        <p14:creationId xmlns:p14="http://schemas.microsoft.com/office/powerpoint/2010/main" val="92024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76" name="CuadroTexto 75">
            <a:extLst>
              <a:ext uri="{FF2B5EF4-FFF2-40B4-BE49-F238E27FC236}">
                <a16:creationId xmlns:a16="http://schemas.microsoft.com/office/drawing/2014/main" id="{AB3F8CAB-5E3C-4935-BE85-9B9B5DD10582}"/>
              </a:ext>
            </a:extLst>
          </p:cNvPr>
          <p:cNvSpPr txBox="1"/>
          <p:nvPr/>
        </p:nvSpPr>
        <p:spPr>
          <a:xfrm>
            <a:off x="205220" y="2784902"/>
            <a:ext cx="6524348" cy="830997"/>
          </a:xfrm>
          <a:prstGeom prst="rect">
            <a:avLst/>
          </a:prstGeom>
          <a:noFill/>
        </p:spPr>
        <p:txBody>
          <a:bodyPr wrap="square" rtlCol="0" anchor="ctr">
            <a:spAutoFit/>
          </a:bodyPr>
          <a:lstStyle/>
          <a:p>
            <a:pPr algn="r" defTabSz="914423">
              <a:defRPr/>
            </a:pPr>
            <a:r>
              <a:rPr lang="es-PY" sz="4800" dirty="0">
                <a:solidFill>
                  <a:prstClr val="white"/>
                </a:solidFill>
                <a:latin typeface="Impact" panose="020B0806030902050204" pitchFamily="34" charset="0"/>
              </a:rPr>
              <a:t> VENTAJAS Y DESVENTAJAS</a:t>
            </a:r>
          </a:p>
        </p:txBody>
      </p:sp>
      <p:grpSp>
        <p:nvGrpSpPr>
          <p:cNvPr id="4" name="Grupo 3">
            <a:extLst>
              <a:ext uri="{FF2B5EF4-FFF2-40B4-BE49-F238E27FC236}">
                <a16:creationId xmlns:a16="http://schemas.microsoft.com/office/drawing/2014/main" id="{43E35212-1228-4BB9-917D-D7103F1D77D4}"/>
              </a:ext>
            </a:extLst>
          </p:cNvPr>
          <p:cNvGrpSpPr/>
          <p:nvPr/>
        </p:nvGrpSpPr>
        <p:grpSpPr>
          <a:xfrm>
            <a:off x="6990035" y="914426"/>
            <a:ext cx="5115585" cy="5065196"/>
            <a:chOff x="6948982" y="456249"/>
            <a:chExt cx="5115585" cy="5065196"/>
          </a:xfrm>
        </p:grpSpPr>
        <p:sp>
          <p:nvSpPr>
            <p:cNvPr id="20" name="Forma libre: forma 19">
              <a:extLst>
                <a:ext uri="{FF2B5EF4-FFF2-40B4-BE49-F238E27FC236}">
                  <a16:creationId xmlns:a16="http://schemas.microsoft.com/office/drawing/2014/main" id="{C5810285-22E5-4A1A-9381-EC9F1C6EB252}"/>
                </a:ext>
              </a:extLst>
            </p:cNvPr>
            <p:cNvSpPr/>
            <p:nvPr/>
          </p:nvSpPr>
          <p:spPr>
            <a:xfrm rot="8094424">
              <a:off x="7303993" y="824656"/>
              <a:ext cx="4492290" cy="4337681"/>
            </a:xfrm>
            <a:custGeom>
              <a:avLst/>
              <a:gdLst>
                <a:gd name="connsiteX0" fmla="*/ 2700000 w 5400000"/>
                <a:gd name="connsiteY0" fmla="*/ 666600 h 5346600"/>
                <a:gd name="connsiteX1" fmla="*/ 720000 w 5400000"/>
                <a:gd name="connsiteY1" fmla="*/ 2646600 h 5346600"/>
                <a:gd name="connsiteX2" fmla="*/ 2700000 w 5400000"/>
                <a:gd name="connsiteY2" fmla="*/ 4626600 h 5346600"/>
                <a:gd name="connsiteX3" fmla="*/ 4680000 w 5400000"/>
                <a:gd name="connsiteY3" fmla="*/ 2646600 h 5346600"/>
                <a:gd name="connsiteX4" fmla="*/ 2700000 w 5400000"/>
                <a:gd name="connsiteY4" fmla="*/ 666600 h 5346600"/>
                <a:gd name="connsiteX5" fmla="*/ 2165384 w 5400000"/>
                <a:gd name="connsiteY5" fmla="*/ 0 h 5346600"/>
                <a:gd name="connsiteX6" fmla="*/ 2170971 w 5400000"/>
                <a:gd name="connsiteY6" fmla="*/ 55429 h 5346600"/>
                <a:gd name="connsiteX7" fmla="*/ 2700000 w 5400000"/>
                <a:gd name="connsiteY7" fmla="*/ 486600 h 5346600"/>
                <a:gd name="connsiteX8" fmla="*/ 3229029 w 5400000"/>
                <a:gd name="connsiteY8" fmla="*/ 55429 h 5346600"/>
                <a:gd name="connsiteX9" fmla="*/ 3234617 w 5400000"/>
                <a:gd name="connsiteY9" fmla="*/ 0 h 5346600"/>
                <a:gd name="connsiteX10" fmla="*/ 3244144 w 5400000"/>
                <a:gd name="connsiteY10" fmla="*/ 1455 h 5346600"/>
                <a:gd name="connsiteX11" fmla="*/ 4783452 w 5400000"/>
                <a:gd name="connsiteY11" fmla="*/ 929149 h 5346600"/>
                <a:gd name="connsiteX12" fmla="*/ 4899677 w 5400000"/>
                <a:gd name="connsiteY12" fmla="*/ 1084575 h 5346600"/>
                <a:gd name="connsiteX13" fmla="*/ 4838163 w 5400000"/>
                <a:gd name="connsiteY13" fmla="*/ 1135329 h 5346600"/>
                <a:gd name="connsiteX14" fmla="*/ 4680000 w 5400000"/>
                <a:gd name="connsiteY14" fmla="*/ 1517167 h 5346600"/>
                <a:gd name="connsiteX15" fmla="*/ 5220000 w 5400000"/>
                <a:gd name="connsiteY15" fmla="*/ 2057167 h 5346600"/>
                <a:gd name="connsiteX16" fmla="*/ 5328829 w 5400000"/>
                <a:gd name="connsiteY16" fmla="*/ 2046196 h 5346600"/>
                <a:gd name="connsiteX17" fmla="*/ 5330543 w 5400000"/>
                <a:gd name="connsiteY17" fmla="*/ 2045664 h 5346600"/>
                <a:gd name="connsiteX18" fmla="*/ 5345146 w 5400000"/>
                <a:gd name="connsiteY18" fmla="*/ 2102456 h 5346600"/>
                <a:gd name="connsiteX19" fmla="*/ 5400000 w 5400000"/>
                <a:gd name="connsiteY19" fmla="*/ 2646600 h 5346600"/>
                <a:gd name="connsiteX20" fmla="*/ 4783452 w 5400000"/>
                <a:gd name="connsiteY20" fmla="*/ 4364051 h 5346600"/>
                <a:gd name="connsiteX21" fmla="*/ 4669936 w 5400000"/>
                <a:gd name="connsiteY21" fmla="*/ 4488950 h 5346600"/>
                <a:gd name="connsiteX22" fmla="*/ 4605549 w 5400000"/>
                <a:gd name="connsiteY22" fmla="*/ 4435826 h 5346600"/>
                <a:gd name="connsiteX23" fmla="*/ 4303630 w 5400000"/>
                <a:gd name="connsiteY23" fmla="*/ 4343602 h 5346600"/>
                <a:gd name="connsiteX24" fmla="*/ 3763630 w 5400000"/>
                <a:gd name="connsiteY24" fmla="*/ 4883602 h 5346600"/>
                <a:gd name="connsiteX25" fmla="*/ 3806066 w 5400000"/>
                <a:gd name="connsiteY25" fmla="*/ 5093795 h 5346600"/>
                <a:gd name="connsiteX26" fmla="*/ 3812125 w 5400000"/>
                <a:gd name="connsiteY26" fmla="*/ 5104957 h 5346600"/>
                <a:gd name="connsiteX27" fmla="*/ 3750962 w 5400000"/>
                <a:gd name="connsiteY27" fmla="*/ 5134421 h 5346600"/>
                <a:gd name="connsiteX28" fmla="*/ 2700000 w 5400000"/>
                <a:gd name="connsiteY28" fmla="*/ 5346600 h 5346600"/>
                <a:gd name="connsiteX29" fmla="*/ 1649038 w 5400000"/>
                <a:gd name="connsiteY29" fmla="*/ 5134421 h 5346600"/>
                <a:gd name="connsiteX30" fmla="*/ 1554745 w 5400000"/>
                <a:gd name="connsiteY30" fmla="*/ 5088997 h 5346600"/>
                <a:gd name="connsiteX31" fmla="*/ 1593936 w 5400000"/>
                <a:gd name="connsiteY31" fmla="*/ 5016793 h 5346600"/>
                <a:gd name="connsiteX32" fmla="*/ 1636372 w 5400000"/>
                <a:gd name="connsiteY32" fmla="*/ 4806600 h 5346600"/>
                <a:gd name="connsiteX33" fmla="*/ 1096372 w 5400000"/>
                <a:gd name="connsiteY33" fmla="*/ 4266600 h 5346600"/>
                <a:gd name="connsiteX34" fmla="*/ 714534 w 5400000"/>
                <a:gd name="connsiteY34" fmla="*/ 4424762 h 5346600"/>
                <a:gd name="connsiteX35" fmla="*/ 694165 w 5400000"/>
                <a:gd name="connsiteY35" fmla="*/ 4449450 h 5346600"/>
                <a:gd name="connsiteX36" fmla="*/ 616549 w 5400000"/>
                <a:gd name="connsiteY36" fmla="*/ 4364051 h 5346600"/>
                <a:gd name="connsiteX37" fmla="*/ 0 w 5400000"/>
                <a:gd name="connsiteY37" fmla="*/ 2646600 h 5346600"/>
                <a:gd name="connsiteX38" fmla="*/ 54855 w 5400000"/>
                <a:gd name="connsiteY38" fmla="*/ 2102456 h 5346600"/>
                <a:gd name="connsiteX39" fmla="*/ 57686 w 5400000"/>
                <a:gd name="connsiteY39" fmla="*/ 2091443 h 5346600"/>
                <a:gd name="connsiteX40" fmla="*/ 71171 w 5400000"/>
                <a:gd name="connsiteY40" fmla="*/ 2095629 h 5346600"/>
                <a:gd name="connsiteX41" fmla="*/ 180000 w 5400000"/>
                <a:gd name="connsiteY41" fmla="*/ 2106600 h 5346600"/>
                <a:gd name="connsiteX42" fmla="*/ 720000 w 5400000"/>
                <a:gd name="connsiteY42" fmla="*/ 1566600 h 5346600"/>
                <a:gd name="connsiteX43" fmla="*/ 481919 w 5400000"/>
                <a:gd name="connsiteY43" fmla="*/ 1118824 h 5346600"/>
                <a:gd name="connsiteX44" fmla="*/ 476794 w 5400000"/>
                <a:gd name="connsiteY44" fmla="*/ 1116041 h 5346600"/>
                <a:gd name="connsiteX45" fmla="*/ 616549 w 5400000"/>
                <a:gd name="connsiteY45" fmla="*/ 929149 h 5346600"/>
                <a:gd name="connsiteX46" fmla="*/ 2155856 w 5400000"/>
                <a:gd name="connsiteY46" fmla="*/ 1455 h 5346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5400000" h="5346600">
                  <a:moveTo>
                    <a:pt x="2700000" y="666600"/>
                  </a:moveTo>
                  <a:cubicBezTo>
                    <a:pt x="1606476" y="666600"/>
                    <a:pt x="720000" y="1553076"/>
                    <a:pt x="720000" y="2646600"/>
                  </a:cubicBezTo>
                  <a:cubicBezTo>
                    <a:pt x="720000" y="3740124"/>
                    <a:pt x="1606476" y="4626600"/>
                    <a:pt x="2700000" y="4626600"/>
                  </a:cubicBezTo>
                  <a:cubicBezTo>
                    <a:pt x="3793524" y="4626600"/>
                    <a:pt x="4680000" y="3740124"/>
                    <a:pt x="4680000" y="2646600"/>
                  </a:cubicBezTo>
                  <a:cubicBezTo>
                    <a:pt x="4680000" y="1553076"/>
                    <a:pt x="3793524" y="666600"/>
                    <a:pt x="2700000" y="666600"/>
                  </a:cubicBezTo>
                  <a:close/>
                  <a:moveTo>
                    <a:pt x="2165384" y="0"/>
                  </a:moveTo>
                  <a:lnTo>
                    <a:pt x="2170971" y="55429"/>
                  </a:lnTo>
                  <a:cubicBezTo>
                    <a:pt x="2221324" y="301498"/>
                    <a:pt x="2439046" y="486600"/>
                    <a:pt x="2700000" y="486600"/>
                  </a:cubicBezTo>
                  <a:cubicBezTo>
                    <a:pt x="2960955" y="486600"/>
                    <a:pt x="3178676" y="301498"/>
                    <a:pt x="3229029" y="55429"/>
                  </a:cubicBezTo>
                  <a:lnTo>
                    <a:pt x="3234617" y="0"/>
                  </a:lnTo>
                  <a:lnTo>
                    <a:pt x="3244144" y="1455"/>
                  </a:lnTo>
                  <a:cubicBezTo>
                    <a:pt x="3859317" y="127337"/>
                    <a:pt x="4398281" y="462430"/>
                    <a:pt x="4783452" y="929149"/>
                  </a:cubicBezTo>
                  <a:lnTo>
                    <a:pt x="4899677" y="1084575"/>
                  </a:lnTo>
                  <a:lnTo>
                    <a:pt x="4838163" y="1135329"/>
                  </a:lnTo>
                  <a:cubicBezTo>
                    <a:pt x="4740442" y="1233050"/>
                    <a:pt x="4680000" y="1368050"/>
                    <a:pt x="4680000" y="1517167"/>
                  </a:cubicBezTo>
                  <a:cubicBezTo>
                    <a:pt x="4680000" y="1815401"/>
                    <a:pt x="4921766" y="2057167"/>
                    <a:pt x="5220000" y="2057167"/>
                  </a:cubicBezTo>
                  <a:cubicBezTo>
                    <a:pt x="5257279" y="2057167"/>
                    <a:pt x="5293676" y="2053390"/>
                    <a:pt x="5328829" y="2046196"/>
                  </a:cubicBezTo>
                  <a:lnTo>
                    <a:pt x="5330543" y="2045664"/>
                  </a:lnTo>
                  <a:lnTo>
                    <a:pt x="5345146" y="2102456"/>
                  </a:lnTo>
                  <a:cubicBezTo>
                    <a:pt x="5381112" y="2278219"/>
                    <a:pt x="5400000" y="2460204"/>
                    <a:pt x="5400000" y="2646600"/>
                  </a:cubicBezTo>
                  <a:cubicBezTo>
                    <a:pt x="5400000" y="3298987"/>
                    <a:pt x="5168622" y="3897332"/>
                    <a:pt x="4783452" y="4364051"/>
                  </a:cubicBezTo>
                  <a:lnTo>
                    <a:pt x="4669936" y="4488950"/>
                  </a:lnTo>
                  <a:lnTo>
                    <a:pt x="4605549" y="4435826"/>
                  </a:lnTo>
                  <a:cubicBezTo>
                    <a:pt x="4519365" y="4377601"/>
                    <a:pt x="4415468" y="4343602"/>
                    <a:pt x="4303630" y="4343602"/>
                  </a:cubicBezTo>
                  <a:cubicBezTo>
                    <a:pt x="4005396" y="4343602"/>
                    <a:pt x="3763630" y="4585368"/>
                    <a:pt x="3763630" y="4883602"/>
                  </a:cubicBezTo>
                  <a:cubicBezTo>
                    <a:pt x="3763630" y="4958161"/>
                    <a:pt x="3778741" y="5029190"/>
                    <a:pt x="3806066" y="5093795"/>
                  </a:cubicBezTo>
                  <a:lnTo>
                    <a:pt x="3812125" y="5104957"/>
                  </a:lnTo>
                  <a:lnTo>
                    <a:pt x="3750962" y="5134421"/>
                  </a:lnTo>
                  <a:cubicBezTo>
                    <a:pt x="3427939" y="5271048"/>
                    <a:pt x="3072793" y="5346600"/>
                    <a:pt x="2700000" y="5346600"/>
                  </a:cubicBezTo>
                  <a:cubicBezTo>
                    <a:pt x="2327208" y="5346600"/>
                    <a:pt x="1972062" y="5271048"/>
                    <a:pt x="1649038" y="5134421"/>
                  </a:cubicBezTo>
                  <a:lnTo>
                    <a:pt x="1554745" y="5088997"/>
                  </a:lnTo>
                  <a:lnTo>
                    <a:pt x="1593936" y="5016793"/>
                  </a:lnTo>
                  <a:cubicBezTo>
                    <a:pt x="1621262" y="4952188"/>
                    <a:pt x="1636372" y="4881159"/>
                    <a:pt x="1636372" y="4806600"/>
                  </a:cubicBezTo>
                  <a:cubicBezTo>
                    <a:pt x="1636372" y="4508366"/>
                    <a:pt x="1394606" y="4266600"/>
                    <a:pt x="1096372" y="4266600"/>
                  </a:cubicBezTo>
                  <a:cubicBezTo>
                    <a:pt x="947255" y="4266600"/>
                    <a:pt x="812255" y="4327042"/>
                    <a:pt x="714534" y="4424762"/>
                  </a:cubicBezTo>
                  <a:lnTo>
                    <a:pt x="694165" y="4449450"/>
                  </a:lnTo>
                  <a:lnTo>
                    <a:pt x="616549" y="4364051"/>
                  </a:lnTo>
                  <a:cubicBezTo>
                    <a:pt x="231378" y="3897332"/>
                    <a:pt x="0" y="3298987"/>
                    <a:pt x="0" y="2646600"/>
                  </a:cubicBezTo>
                  <a:cubicBezTo>
                    <a:pt x="0" y="2460204"/>
                    <a:pt x="18888" y="2278219"/>
                    <a:pt x="54855" y="2102456"/>
                  </a:cubicBezTo>
                  <a:lnTo>
                    <a:pt x="57686" y="2091443"/>
                  </a:lnTo>
                  <a:lnTo>
                    <a:pt x="71171" y="2095629"/>
                  </a:lnTo>
                  <a:cubicBezTo>
                    <a:pt x="106324" y="2102823"/>
                    <a:pt x="142721" y="2106600"/>
                    <a:pt x="180000" y="2106600"/>
                  </a:cubicBezTo>
                  <a:cubicBezTo>
                    <a:pt x="478234" y="2106600"/>
                    <a:pt x="720000" y="1864834"/>
                    <a:pt x="720000" y="1566600"/>
                  </a:cubicBezTo>
                  <a:cubicBezTo>
                    <a:pt x="720000" y="1380204"/>
                    <a:pt x="625560" y="1215865"/>
                    <a:pt x="481919" y="1118824"/>
                  </a:cubicBezTo>
                  <a:lnTo>
                    <a:pt x="476794" y="1116041"/>
                  </a:lnTo>
                  <a:lnTo>
                    <a:pt x="616549" y="929149"/>
                  </a:lnTo>
                  <a:cubicBezTo>
                    <a:pt x="1001720" y="462430"/>
                    <a:pt x="1540684" y="127337"/>
                    <a:pt x="2155856" y="1455"/>
                  </a:cubicBezTo>
                  <a:close/>
                </a:path>
              </a:pathLst>
            </a:custGeom>
            <a:solidFill>
              <a:srgbClr val="5F8B71"/>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1" name="Elipse 20">
              <a:extLst>
                <a:ext uri="{FF2B5EF4-FFF2-40B4-BE49-F238E27FC236}">
                  <a16:creationId xmlns:a16="http://schemas.microsoft.com/office/drawing/2014/main" id="{81769D72-826C-430A-8CEC-E3D6E1B312BB}"/>
                </a:ext>
              </a:extLst>
            </p:cNvPr>
            <p:cNvSpPr/>
            <p:nvPr/>
          </p:nvSpPr>
          <p:spPr>
            <a:xfrm rot="9479494">
              <a:off x="11315852" y="1758965"/>
              <a:ext cx="748715" cy="730167"/>
            </a:xfrm>
            <a:prstGeom prst="ellipse">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2" name="Elipse 21">
              <a:extLst>
                <a:ext uri="{FF2B5EF4-FFF2-40B4-BE49-F238E27FC236}">
                  <a16:creationId xmlns:a16="http://schemas.microsoft.com/office/drawing/2014/main" id="{4B7CE711-CEF2-4C53-89FB-83E14E30673C}"/>
                </a:ext>
              </a:extLst>
            </p:cNvPr>
            <p:cNvSpPr/>
            <p:nvPr/>
          </p:nvSpPr>
          <p:spPr>
            <a:xfrm rot="8094424">
              <a:off x="10739642" y="4175904"/>
              <a:ext cx="748715" cy="730167"/>
            </a:xfrm>
            <a:prstGeom prst="ellipse">
              <a:avLst/>
            </a:prstGeom>
            <a:solidFill>
              <a:srgbClr val="FFFFFF"/>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3" name="Elipse 22">
              <a:extLst>
                <a:ext uri="{FF2B5EF4-FFF2-40B4-BE49-F238E27FC236}">
                  <a16:creationId xmlns:a16="http://schemas.microsoft.com/office/drawing/2014/main" id="{DFB6C89D-5CA7-4437-AA17-79F2B002FE52}"/>
                </a:ext>
              </a:extLst>
            </p:cNvPr>
            <p:cNvSpPr/>
            <p:nvPr/>
          </p:nvSpPr>
          <p:spPr>
            <a:xfrm rot="16055556">
              <a:off x="8346707" y="4782004"/>
              <a:ext cx="748715" cy="730167"/>
            </a:xfrm>
            <a:prstGeom prst="ellipse">
              <a:avLst/>
            </a:prstGeom>
            <a:solidFill>
              <a:srgbClr val="FFFFFF"/>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4" name="Elipse 23">
              <a:extLst>
                <a:ext uri="{FF2B5EF4-FFF2-40B4-BE49-F238E27FC236}">
                  <a16:creationId xmlns:a16="http://schemas.microsoft.com/office/drawing/2014/main" id="{FE24457A-EA3A-4746-AA6A-C0026247924B}"/>
                </a:ext>
              </a:extLst>
            </p:cNvPr>
            <p:cNvSpPr/>
            <p:nvPr/>
          </p:nvSpPr>
          <p:spPr>
            <a:xfrm rot="8094424">
              <a:off x="6939708" y="2311127"/>
              <a:ext cx="748715" cy="730167"/>
            </a:xfrm>
            <a:prstGeom prst="ellipse">
              <a:avLst/>
            </a:prstGeom>
            <a:solidFill>
              <a:srgbClr val="FFFFFF"/>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5" name="Elipse 24">
              <a:extLst>
                <a:ext uri="{FF2B5EF4-FFF2-40B4-BE49-F238E27FC236}">
                  <a16:creationId xmlns:a16="http://schemas.microsoft.com/office/drawing/2014/main" id="{E70CE87C-795D-49CB-9A26-9AB47EC0380D}"/>
                </a:ext>
              </a:extLst>
            </p:cNvPr>
            <p:cNvSpPr/>
            <p:nvPr/>
          </p:nvSpPr>
          <p:spPr>
            <a:xfrm rot="8094424">
              <a:off x="8889589" y="465523"/>
              <a:ext cx="748715" cy="73016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434697" y="1868533"/>
              <a:ext cx="511033" cy="511033"/>
            </a:xfrm>
            <a:prstGeom prst="rect">
              <a:avLst/>
            </a:prstGeom>
          </p:spPr>
        </p:pic>
        <p:pic>
          <p:nvPicPr>
            <p:cNvPr id="12" name="Imagen 11">
              <a:extLst>
                <a:ext uri="{FF2B5EF4-FFF2-40B4-BE49-F238E27FC236}">
                  <a16:creationId xmlns:a16="http://schemas.microsoft.com/office/drawing/2014/main" id="{B01F773A-8364-43F5-B20D-B668D7B403EF}"/>
                </a:ext>
              </a:extLst>
            </p:cNvPr>
            <p:cNvPicPr>
              <a:picLocks noChangeAspect="1"/>
            </p:cNvPicPr>
            <p:nvPr/>
          </p:nvPicPr>
          <p:blipFill>
            <a:blip r:embed="rId4">
              <a:alphaModFix/>
              <a:extLst>
                <a:ext uri="{BEBA8EAE-BF5A-486C-A8C5-ECC9F3942E4B}">
                  <a14:imgProps xmlns:a14="http://schemas.microsoft.com/office/drawing/2010/main">
                    <a14:imgLayer r:embed="rId5">
                      <a14:imgEffect>
                        <a14:colorTemperature colorTemp="6300"/>
                      </a14:imgEffect>
                      <a14:imgEffect>
                        <a14:saturation sat="97000"/>
                      </a14:imgEffect>
                    </a14:imgLayer>
                  </a14:imgProps>
                </a:ext>
                <a:ext uri="{28A0092B-C50C-407E-A947-70E740481C1C}">
                  <a14:useLocalDpi xmlns:a14="http://schemas.microsoft.com/office/drawing/2010/main" val="0"/>
                </a:ext>
              </a:extLst>
            </a:blip>
            <a:srcRect/>
            <a:stretch/>
          </p:blipFill>
          <p:spPr>
            <a:xfrm rot="21235595">
              <a:off x="10923998" y="4342683"/>
              <a:ext cx="417600" cy="417600"/>
            </a:xfrm>
            <a:prstGeom prst="rect">
              <a:avLst/>
            </a:prstGeom>
            <a:effectLst>
              <a:glow>
                <a:schemeClr val="accent1"/>
              </a:glow>
            </a:effectLst>
          </p:spPr>
        </p:pic>
        <p:pic>
          <p:nvPicPr>
            <p:cNvPr id="13" name="Imagen 12">
              <a:extLst>
                <a:ext uri="{FF2B5EF4-FFF2-40B4-BE49-F238E27FC236}">
                  <a16:creationId xmlns:a16="http://schemas.microsoft.com/office/drawing/2014/main" id="{8363928F-741D-485F-B784-2A9A8B14DD92}"/>
                </a:ext>
              </a:extLst>
            </p:cNvPr>
            <p:cNvPicPr>
              <a:picLocks noChangeAspect="1"/>
            </p:cNvPicPr>
            <p:nvPr/>
          </p:nvPicPr>
          <p:blipFill>
            <a:blip r:embed="rId6">
              <a:alphaModFix/>
              <a:extLst>
                <a:ext uri="{28A0092B-C50C-407E-A947-70E740481C1C}">
                  <a14:useLocalDpi xmlns:a14="http://schemas.microsoft.com/office/drawing/2010/main" val="0"/>
                </a:ext>
              </a:extLst>
            </a:blip>
            <a:srcRect/>
            <a:stretch/>
          </p:blipFill>
          <p:spPr>
            <a:xfrm rot="5400000">
              <a:off x="8464911" y="4890938"/>
              <a:ext cx="512299" cy="512299"/>
            </a:xfrm>
            <a:prstGeom prst="rect">
              <a:avLst/>
            </a:prstGeom>
            <a:effectLst>
              <a:glow>
                <a:schemeClr val="accent1"/>
              </a:glow>
            </a:effectLst>
          </p:spPr>
        </p:pic>
        <p:pic>
          <p:nvPicPr>
            <p:cNvPr id="14" name="Imagen 13">
              <a:extLst>
                <a:ext uri="{FF2B5EF4-FFF2-40B4-BE49-F238E27FC236}">
                  <a16:creationId xmlns:a16="http://schemas.microsoft.com/office/drawing/2014/main" id="{C0782C9B-A153-4EE8-B622-2610D5BCB2EB}"/>
                </a:ext>
              </a:extLst>
            </p:cNvPr>
            <p:cNvPicPr>
              <a:picLocks noChangeAspect="1"/>
            </p:cNvPicPr>
            <p:nvPr/>
          </p:nvPicPr>
          <p:blipFill>
            <a:blip r:embed="rId7">
              <a:alphaModFix/>
              <a:extLst>
                <a:ext uri="{28A0092B-C50C-407E-A947-70E740481C1C}">
                  <a14:useLocalDpi xmlns:a14="http://schemas.microsoft.com/office/drawing/2010/main" val="0"/>
                </a:ext>
              </a:extLst>
            </a:blip>
            <a:srcRect/>
            <a:stretch/>
          </p:blipFill>
          <p:spPr>
            <a:xfrm>
              <a:off x="7054469" y="2433453"/>
              <a:ext cx="519192" cy="513011"/>
            </a:xfrm>
            <a:prstGeom prst="rect">
              <a:avLst/>
            </a:prstGeom>
            <a:noFill/>
            <a:effectLst>
              <a:glow>
                <a:schemeClr val="accent1"/>
              </a:glow>
            </a:effectLst>
          </p:spPr>
        </p:pic>
        <p:pic>
          <p:nvPicPr>
            <p:cNvPr id="15" name="Imagen 14">
              <a:extLst>
                <a:ext uri="{FF2B5EF4-FFF2-40B4-BE49-F238E27FC236}">
                  <a16:creationId xmlns:a16="http://schemas.microsoft.com/office/drawing/2014/main" id="{04FB2341-3310-4623-8CBB-96A5A0416F71}"/>
                </a:ext>
              </a:extLst>
            </p:cNvPr>
            <p:cNvPicPr>
              <a:picLocks noChangeAspect="1"/>
            </p:cNvPicPr>
            <p:nvPr/>
          </p:nvPicPr>
          <p:blipFill>
            <a:blip r:embed="rId8">
              <a:alphaModFix amt="0"/>
              <a:extLst>
                <a:ext uri="{BEBA8EAE-BF5A-486C-A8C5-ECC9F3942E4B}">
                  <a14:imgProps xmlns:a14="http://schemas.microsoft.com/office/drawing/2010/main">
                    <a14:imgLayer r:embed="rId9">
                      <a14:imgEffect>
                        <a14:colorTemperature colorTemp="6300"/>
                      </a14:imgEffect>
                    </a14:imgLayer>
                  </a14:imgProps>
                </a:ext>
                <a:ext uri="{28A0092B-C50C-407E-A947-70E740481C1C}">
                  <a14:useLocalDpi xmlns:a14="http://schemas.microsoft.com/office/drawing/2010/main" val="0"/>
                </a:ext>
              </a:extLst>
            </a:blip>
            <a:srcRect/>
            <a:stretch/>
          </p:blipFill>
          <p:spPr>
            <a:xfrm>
              <a:off x="9057214" y="621383"/>
              <a:ext cx="413463" cy="418445"/>
            </a:xfrm>
            <a:prstGeom prst="rect">
              <a:avLst/>
            </a:prstGeom>
            <a:noFill/>
            <a:effectLst>
              <a:glow>
                <a:schemeClr val="accent1"/>
              </a:glow>
            </a:effectLst>
          </p:spPr>
        </p:pic>
      </p:grpSp>
    </p:spTree>
    <p:extLst>
      <p:ext uri="{BB962C8B-B14F-4D97-AF65-F5344CB8AC3E}">
        <p14:creationId xmlns:p14="http://schemas.microsoft.com/office/powerpoint/2010/main" val="24475057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76">
                                            <p:txEl>
                                              <p:pRg st="0" end="0"/>
                                            </p:txEl>
                                          </p:spTgt>
                                        </p:tgtEl>
                                        <p:attrNameLst>
                                          <p:attrName>style.visibility</p:attrName>
                                        </p:attrNameLst>
                                      </p:cBhvr>
                                      <p:to>
                                        <p:strVal val="visible"/>
                                      </p:to>
                                    </p:set>
                                    <p:animEffect transition="in" filter="wipe(right)">
                                      <p:cBhvr>
                                        <p:cTn id="7" dur="500"/>
                                        <p:tgtEl>
                                          <p:spTgt spid="7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76" name="CuadroTexto 75">
            <a:extLst>
              <a:ext uri="{FF2B5EF4-FFF2-40B4-BE49-F238E27FC236}">
                <a16:creationId xmlns:a16="http://schemas.microsoft.com/office/drawing/2014/main" id="{AB3F8CAB-5E3C-4935-BE85-9B9B5DD10582}"/>
              </a:ext>
            </a:extLst>
          </p:cNvPr>
          <p:cNvSpPr txBox="1"/>
          <p:nvPr/>
        </p:nvSpPr>
        <p:spPr>
          <a:xfrm>
            <a:off x="205220" y="2784902"/>
            <a:ext cx="6524348" cy="830997"/>
          </a:xfrm>
          <a:prstGeom prst="rect">
            <a:avLst/>
          </a:prstGeom>
          <a:noFill/>
        </p:spPr>
        <p:txBody>
          <a:bodyPr wrap="square" rtlCol="0" anchor="ctr">
            <a:spAutoFit/>
          </a:bodyPr>
          <a:lstStyle/>
          <a:p>
            <a:pPr algn="r" defTabSz="914423">
              <a:defRPr/>
            </a:pPr>
            <a:r>
              <a:rPr lang="es-MX" sz="4800" dirty="0">
                <a:solidFill>
                  <a:prstClr val="white"/>
                </a:solidFill>
                <a:latin typeface="Impact" panose="020B0806030902050204" pitchFamily="34" charset="0"/>
              </a:rPr>
              <a:t>D</a:t>
            </a:r>
            <a:r>
              <a:rPr lang="es-PY" sz="4800" dirty="0">
                <a:solidFill>
                  <a:prstClr val="white"/>
                </a:solidFill>
                <a:latin typeface="Impact" panose="020B0806030902050204" pitchFamily="34" charset="0"/>
              </a:rPr>
              <a:t>IMENSIONAMIENTO</a:t>
            </a:r>
          </a:p>
        </p:txBody>
      </p:sp>
      <p:grpSp>
        <p:nvGrpSpPr>
          <p:cNvPr id="4" name="Grupo 3">
            <a:extLst>
              <a:ext uri="{FF2B5EF4-FFF2-40B4-BE49-F238E27FC236}">
                <a16:creationId xmlns:a16="http://schemas.microsoft.com/office/drawing/2014/main" id="{43E35212-1228-4BB9-917D-D7103F1D77D4}"/>
              </a:ext>
            </a:extLst>
          </p:cNvPr>
          <p:cNvGrpSpPr/>
          <p:nvPr/>
        </p:nvGrpSpPr>
        <p:grpSpPr>
          <a:xfrm rot="16938451">
            <a:off x="6990035" y="914426"/>
            <a:ext cx="5115585" cy="5065196"/>
            <a:chOff x="6948982" y="456249"/>
            <a:chExt cx="5115585" cy="5065196"/>
          </a:xfrm>
        </p:grpSpPr>
        <p:sp>
          <p:nvSpPr>
            <p:cNvPr id="20" name="Forma libre: forma 19">
              <a:extLst>
                <a:ext uri="{FF2B5EF4-FFF2-40B4-BE49-F238E27FC236}">
                  <a16:creationId xmlns:a16="http://schemas.microsoft.com/office/drawing/2014/main" id="{C5810285-22E5-4A1A-9381-EC9F1C6EB252}"/>
                </a:ext>
              </a:extLst>
            </p:cNvPr>
            <p:cNvSpPr/>
            <p:nvPr/>
          </p:nvSpPr>
          <p:spPr>
            <a:xfrm rot="8094424">
              <a:off x="7303993" y="824656"/>
              <a:ext cx="4492290" cy="4337681"/>
            </a:xfrm>
            <a:custGeom>
              <a:avLst/>
              <a:gdLst>
                <a:gd name="connsiteX0" fmla="*/ 2700000 w 5400000"/>
                <a:gd name="connsiteY0" fmla="*/ 666600 h 5346600"/>
                <a:gd name="connsiteX1" fmla="*/ 720000 w 5400000"/>
                <a:gd name="connsiteY1" fmla="*/ 2646600 h 5346600"/>
                <a:gd name="connsiteX2" fmla="*/ 2700000 w 5400000"/>
                <a:gd name="connsiteY2" fmla="*/ 4626600 h 5346600"/>
                <a:gd name="connsiteX3" fmla="*/ 4680000 w 5400000"/>
                <a:gd name="connsiteY3" fmla="*/ 2646600 h 5346600"/>
                <a:gd name="connsiteX4" fmla="*/ 2700000 w 5400000"/>
                <a:gd name="connsiteY4" fmla="*/ 666600 h 5346600"/>
                <a:gd name="connsiteX5" fmla="*/ 2165384 w 5400000"/>
                <a:gd name="connsiteY5" fmla="*/ 0 h 5346600"/>
                <a:gd name="connsiteX6" fmla="*/ 2170971 w 5400000"/>
                <a:gd name="connsiteY6" fmla="*/ 55429 h 5346600"/>
                <a:gd name="connsiteX7" fmla="*/ 2700000 w 5400000"/>
                <a:gd name="connsiteY7" fmla="*/ 486600 h 5346600"/>
                <a:gd name="connsiteX8" fmla="*/ 3229029 w 5400000"/>
                <a:gd name="connsiteY8" fmla="*/ 55429 h 5346600"/>
                <a:gd name="connsiteX9" fmla="*/ 3234617 w 5400000"/>
                <a:gd name="connsiteY9" fmla="*/ 0 h 5346600"/>
                <a:gd name="connsiteX10" fmla="*/ 3244144 w 5400000"/>
                <a:gd name="connsiteY10" fmla="*/ 1455 h 5346600"/>
                <a:gd name="connsiteX11" fmla="*/ 4783452 w 5400000"/>
                <a:gd name="connsiteY11" fmla="*/ 929149 h 5346600"/>
                <a:gd name="connsiteX12" fmla="*/ 4899677 w 5400000"/>
                <a:gd name="connsiteY12" fmla="*/ 1084575 h 5346600"/>
                <a:gd name="connsiteX13" fmla="*/ 4838163 w 5400000"/>
                <a:gd name="connsiteY13" fmla="*/ 1135329 h 5346600"/>
                <a:gd name="connsiteX14" fmla="*/ 4680000 w 5400000"/>
                <a:gd name="connsiteY14" fmla="*/ 1517167 h 5346600"/>
                <a:gd name="connsiteX15" fmla="*/ 5220000 w 5400000"/>
                <a:gd name="connsiteY15" fmla="*/ 2057167 h 5346600"/>
                <a:gd name="connsiteX16" fmla="*/ 5328829 w 5400000"/>
                <a:gd name="connsiteY16" fmla="*/ 2046196 h 5346600"/>
                <a:gd name="connsiteX17" fmla="*/ 5330543 w 5400000"/>
                <a:gd name="connsiteY17" fmla="*/ 2045664 h 5346600"/>
                <a:gd name="connsiteX18" fmla="*/ 5345146 w 5400000"/>
                <a:gd name="connsiteY18" fmla="*/ 2102456 h 5346600"/>
                <a:gd name="connsiteX19" fmla="*/ 5400000 w 5400000"/>
                <a:gd name="connsiteY19" fmla="*/ 2646600 h 5346600"/>
                <a:gd name="connsiteX20" fmla="*/ 4783452 w 5400000"/>
                <a:gd name="connsiteY20" fmla="*/ 4364051 h 5346600"/>
                <a:gd name="connsiteX21" fmla="*/ 4669936 w 5400000"/>
                <a:gd name="connsiteY21" fmla="*/ 4488950 h 5346600"/>
                <a:gd name="connsiteX22" fmla="*/ 4605549 w 5400000"/>
                <a:gd name="connsiteY22" fmla="*/ 4435826 h 5346600"/>
                <a:gd name="connsiteX23" fmla="*/ 4303630 w 5400000"/>
                <a:gd name="connsiteY23" fmla="*/ 4343602 h 5346600"/>
                <a:gd name="connsiteX24" fmla="*/ 3763630 w 5400000"/>
                <a:gd name="connsiteY24" fmla="*/ 4883602 h 5346600"/>
                <a:gd name="connsiteX25" fmla="*/ 3806066 w 5400000"/>
                <a:gd name="connsiteY25" fmla="*/ 5093795 h 5346600"/>
                <a:gd name="connsiteX26" fmla="*/ 3812125 w 5400000"/>
                <a:gd name="connsiteY26" fmla="*/ 5104957 h 5346600"/>
                <a:gd name="connsiteX27" fmla="*/ 3750962 w 5400000"/>
                <a:gd name="connsiteY27" fmla="*/ 5134421 h 5346600"/>
                <a:gd name="connsiteX28" fmla="*/ 2700000 w 5400000"/>
                <a:gd name="connsiteY28" fmla="*/ 5346600 h 5346600"/>
                <a:gd name="connsiteX29" fmla="*/ 1649038 w 5400000"/>
                <a:gd name="connsiteY29" fmla="*/ 5134421 h 5346600"/>
                <a:gd name="connsiteX30" fmla="*/ 1554745 w 5400000"/>
                <a:gd name="connsiteY30" fmla="*/ 5088997 h 5346600"/>
                <a:gd name="connsiteX31" fmla="*/ 1593936 w 5400000"/>
                <a:gd name="connsiteY31" fmla="*/ 5016793 h 5346600"/>
                <a:gd name="connsiteX32" fmla="*/ 1636372 w 5400000"/>
                <a:gd name="connsiteY32" fmla="*/ 4806600 h 5346600"/>
                <a:gd name="connsiteX33" fmla="*/ 1096372 w 5400000"/>
                <a:gd name="connsiteY33" fmla="*/ 4266600 h 5346600"/>
                <a:gd name="connsiteX34" fmla="*/ 714534 w 5400000"/>
                <a:gd name="connsiteY34" fmla="*/ 4424762 h 5346600"/>
                <a:gd name="connsiteX35" fmla="*/ 694165 w 5400000"/>
                <a:gd name="connsiteY35" fmla="*/ 4449450 h 5346600"/>
                <a:gd name="connsiteX36" fmla="*/ 616549 w 5400000"/>
                <a:gd name="connsiteY36" fmla="*/ 4364051 h 5346600"/>
                <a:gd name="connsiteX37" fmla="*/ 0 w 5400000"/>
                <a:gd name="connsiteY37" fmla="*/ 2646600 h 5346600"/>
                <a:gd name="connsiteX38" fmla="*/ 54855 w 5400000"/>
                <a:gd name="connsiteY38" fmla="*/ 2102456 h 5346600"/>
                <a:gd name="connsiteX39" fmla="*/ 57686 w 5400000"/>
                <a:gd name="connsiteY39" fmla="*/ 2091443 h 5346600"/>
                <a:gd name="connsiteX40" fmla="*/ 71171 w 5400000"/>
                <a:gd name="connsiteY40" fmla="*/ 2095629 h 5346600"/>
                <a:gd name="connsiteX41" fmla="*/ 180000 w 5400000"/>
                <a:gd name="connsiteY41" fmla="*/ 2106600 h 5346600"/>
                <a:gd name="connsiteX42" fmla="*/ 720000 w 5400000"/>
                <a:gd name="connsiteY42" fmla="*/ 1566600 h 5346600"/>
                <a:gd name="connsiteX43" fmla="*/ 481919 w 5400000"/>
                <a:gd name="connsiteY43" fmla="*/ 1118824 h 5346600"/>
                <a:gd name="connsiteX44" fmla="*/ 476794 w 5400000"/>
                <a:gd name="connsiteY44" fmla="*/ 1116041 h 5346600"/>
                <a:gd name="connsiteX45" fmla="*/ 616549 w 5400000"/>
                <a:gd name="connsiteY45" fmla="*/ 929149 h 5346600"/>
                <a:gd name="connsiteX46" fmla="*/ 2155856 w 5400000"/>
                <a:gd name="connsiteY46" fmla="*/ 1455 h 5346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5400000" h="5346600">
                  <a:moveTo>
                    <a:pt x="2700000" y="666600"/>
                  </a:moveTo>
                  <a:cubicBezTo>
                    <a:pt x="1606476" y="666600"/>
                    <a:pt x="720000" y="1553076"/>
                    <a:pt x="720000" y="2646600"/>
                  </a:cubicBezTo>
                  <a:cubicBezTo>
                    <a:pt x="720000" y="3740124"/>
                    <a:pt x="1606476" y="4626600"/>
                    <a:pt x="2700000" y="4626600"/>
                  </a:cubicBezTo>
                  <a:cubicBezTo>
                    <a:pt x="3793524" y="4626600"/>
                    <a:pt x="4680000" y="3740124"/>
                    <a:pt x="4680000" y="2646600"/>
                  </a:cubicBezTo>
                  <a:cubicBezTo>
                    <a:pt x="4680000" y="1553076"/>
                    <a:pt x="3793524" y="666600"/>
                    <a:pt x="2700000" y="666600"/>
                  </a:cubicBezTo>
                  <a:close/>
                  <a:moveTo>
                    <a:pt x="2165384" y="0"/>
                  </a:moveTo>
                  <a:lnTo>
                    <a:pt x="2170971" y="55429"/>
                  </a:lnTo>
                  <a:cubicBezTo>
                    <a:pt x="2221324" y="301498"/>
                    <a:pt x="2439046" y="486600"/>
                    <a:pt x="2700000" y="486600"/>
                  </a:cubicBezTo>
                  <a:cubicBezTo>
                    <a:pt x="2960955" y="486600"/>
                    <a:pt x="3178676" y="301498"/>
                    <a:pt x="3229029" y="55429"/>
                  </a:cubicBezTo>
                  <a:lnTo>
                    <a:pt x="3234617" y="0"/>
                  </a:lnTo>
                  <a:lnTo>
                    <a:pt x="3244144" y="1455"/>
                  </a:lnTo>
                  <a:cubicBezTo>
                    <a:pt x="3859317" y="127337"/>
                    <a:pt x="4398281" y="462430"/>
                    <a:pt x="4783452" y="929149"/>
                  </a:cubicBezTo>
                  <a:lnTo>
                    <a:pt x="4899677" y="1084575"/>
                  </a:lnTo>
                  <a:lnTo>
                    <a:pt x="4838163" y="1135329"/>
                  </a:lnTo>
                  <a:cubicBezTo>
                    <a:pt x="4740442" y="1233050"/>
                    <a:pt x="4680000" y="1368050"/>
                    <a:pt x="4680000" y="1517167"/>
                  </a:cubicBezTo>
                  <a:cubicBezTo>
                    <a:pt x="4680000" y="1815401"/>
                    <a:pt x="4921766" y="2057167"/>
                    <a:pt x="5220000" y="2057167"/>
                  </a:cubicBezTo>
                  <a:cubicBezTo>
                    <a:pt x="5257279" y="2057167"/>
                    <a:pt x="5293676" y="2053390"/>
                    <a:pt x="5328829" y="2046196"/>
                  </a:cubicBezTo>
                  <a:lnTo>
                    <a:pt x="5330543" y="2045664"/>
                  </a:lnTo>
                  <a:lnTo>
                    <a:pt x="5345146" y="2102456"/>
                  </a:lnTo>
                  <a:cubicBezTo>
                    <a:pt x="5381112" y="2278219"/>
                    <a:pt x="5400000" y="2460204"/>
                    <a:pt x="5400000" y="2646600"/>
                  </a:cubicBezTo>
                  <a:cubicBezTo>
                    <a:pt x="5400000" y="3298987"/>
                    <a:pt x="5168622" y="3897332"/>
                    <a:pt x="4783452" y="4364051"/>
                  </a:cubicBezTo>
                  <a:lnTo>
                    <a:pt x="4669936" y="4488950"/>
                  </a:lnTo>
                  <a:lnTo>
                    <a:pt x="4605549" y="4435826"/>
                  </a:lnTo>
                  <a:cubicBezTo>
                    <a:pt x="4519365" y="4377601"/>
                    <a:pt x="4415468" y="4343602"/>
                    <a:pt x="4303630" y="4343602"/>
                  </a:cubicBezTo>
                  <a:cubicBezTo>
                    <a:pt x="4005396" y="4343602"/>
                    <a:pt x="3763630" y="4585368"/>
                    <a:pt x="3763630" y="4883602"/>
                  </a:cubicBezTo>
                  <a:cubicBezTo>
                    <a:pt x="3763630" y="4958161"/>
                    <a:pt x="3778741" y="5029190"/>
                    <a:pt x="3806066" y="5093795"/>
                  </a:cubicBezTo>
                  <a:lnTo>
                    <a:pt x="3812125" y="5104957"/>
                  </a:lnTo>
                  <a:lnTo>
                    <a:pt x="3750962" y="5134421"/>
                  </a:lnTo>
                  <a:cubicBezTo>
                    <a:pt x="3427939" y="5271048"/>
                    <a:pt x="3072793" y="5346600"/>
                    <a:pt x="2700000" y="5346600"/>
                  </a:cubicBezTo>
                  <a:cubicBezTo>
                    <a:pt x="2327208" y="5346600"/>
                    <a:pt x="1972062" y="5271048"/>
                    <a:pt x="1649038" y="5134421"/>
                  </a:cubicBezTo>
                  <a:lnTo>
                    <a:pt x="1554745" y="5088997"/>
                  </a:lnTo>
                  <a:lnTo>
                    <a:pt x="1593936" y="5016793"/>
                  </a:lnTo>
                  <a:cubicBezTo>
                    <a:pt x="1621262" y="4952188"/>
                    <a:pt x="1636372" y="4881159"/>
                    <a:pt x="1636372" y="4806600"/>
                  </a:cubicBezTo>
                  <a:cubicBezTo>
                    <a:pt x="1636372" y="4508366"/>
                    <a:pt x="1394606" y="4266600"/>
                    <a:pt x="1096372" y="4266600"/>
                  </a:cubicBezTo>
                  <a:cubicBezTo>
                    <a:pt x="947255" y="4266600"/>
                    <a:pt x="812255" y="4327042"/>
                    <a:pt x="714534" y="4424762"/>
                  </a:cubicBezTo>
                  <a:lnTo>
                    <a:pt x="694165" y="4449450"/>
                  </a:lnTo>
                  <a:lnTo>
                    <a:pt x="616549" y="4364051"/>
                  </a:lnTo>
                  <a:cubicBezTo>
                    <a:pt x="231378" y="3897332"/>
                    <a:pt x="0" y="3298987"/>
                    <a:pt x="0" y="2646600"/>
                  </a:cubicBezTo>
                  <a:cubicBezTo>
                    <a:pt x="0" y="2460204"/>
                    <a:pt x="18888" y="2278219"/>
                    <a:pt x="54855" y="2102456"/>
                  </a:cubicBezTo>
                  <a:lnTo>
                    <a:pt x="57686" y="2091443"/>
                  </a:lnTo>
                  <a:lnTo>
                    <a:pt x="71171" y="2095629"/>
                  </a:lnTo>
                  <a:cubicBezTo>
                    <a:pt x="106324" y="2102823"/>
                    <a:pt x="142721" y="2106600"/>
                    <a:pt x="180000" y="2106600"/>
                  </a:cubicBezTo>
                  <a:cubicBezTo>
                    <a:pt x="478234" y="2106600"/>
                    <a:pt x="720000" y="1864834"/>
                    <a:pt x="720000" y="1566600"/>
                  </a:cubicBezTo>
                  <a:cubicBezTo>
                    <a:pt x="720000" y="1380204"/>
                    <a:pt x="625560" y="1215865"/>
                    <a:pt x="481919" y="1118824"/>
                  </a:cubicBezTo>
                  <a:lnTo>
                    <a:pt x="476794" y="1116041"/>
                  </a:lnTo>
                  <a:lnTo>
                    <a:pt x="616549" y="929149"/>
                  </a:lnTo>
                  <a:cubicBezTo>
                    <a:pt x="1001720" y="462430"/>
                    <a:pt x="1540684" y="127337"/>
                    <a:pt x="2155856" y="1455"/>
                  </a:cubicBezTo>
                  <a:close/>
                </a:path>
              </a:pathLst>
            </a:custGeom>
            <a:solidFill>
              <a:srgbClr val="5F8B71"/>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1" name="Elipse 20">
              <a:extLst>
                <a:ext uri="{FF2B5EF4-FFF2-40B4-BE49-F238E27FC236}">
                  <a16:creationId xmlns:a16="http://schemas.microsoft.com/office/drawing/2014/main" id="{81769D72-826C-430A-8CEC-E3D6E1B312BB}"/>
                </a:ext>
              </a:extLst>
            </p:cNvPr>
            <p:cNvSpPr/>
            <p:nvPr/>
          </p:nvSpPr>
          <p:spPr>
            <a:xfrm rot="9479494">
              <a:off x="11315852" y="1758965"/>
              <a:ext cx="748715" cy="730167"/>
            </a:xfrm>
            <a:prstGeom prst="ellipse">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2" name="Elipse 21">
              <a:extLst>
                <a:ext uri="{FF2B5EF4-FFF2-40B4-BE49-F238E27FC236}">
                  <a16:creationId xmlns:a16="http://schemas.microsoft.com/office/drawing/2014/main" id="{4B7CE711-CEF2-4C53-89FB-83E14E30673C}"/>
                </a:ext>
              </a:extLst>
            </p:cNvPr>
            <p:cNvSpPr/>
            <p:nvPr/>
          </p:nvSpPr>
          <p:spPr>
            <a:xfrm rot="8094424">
              <a:off x="10739642" y="4175904"/>
              <a:ext cx="748715" cy="730167"/>
            </a:xfrm>
            <a:prstGeom prst="ellipse">
              <a:avLst/>
            </a:prstGeom>
            <a:solidFill>
              <a:srgbClr val="FFFFFF"/>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3" name="Elipse 22">
              <a:extLst>
                <a:ext uri="{FF2B5EF4-FFF2-40B4-BE49-F238E27FC236}">
                  <a16:creationId xmlns:a16="http://schemas.microsoft.com/office/drawing/2014/main" id="{DFB6C89D-5CA7-4437-AA17-79F2B002FE52}"/>
                </a:ext>
              </a:extLst>
            </p:cNvPr>
            <p:cNvSpPr/>
            <p:nvPr/>
          </p:nvSpPr>
          <p:spPr>
            <a:xfrm rot="16055556">
              <a:off x="8346707" y="4782004"/>
              <a:ext cx="748715" cy="730167"/>
            </a:xfrm>
            <a:prstGeom prst="ellipse">
              <a:avLst/>
            </a:prstGeom>
            <a:solidFill>
              <a:srgbClr val="FFFFFF"/>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4" name="Elipse 23">
              <a:extLst>
                <a:ext uri="{FF2B5EF4-FFF2-40B4-BE49-F238E27FC236}">
                  <a16:creationId xmlns:a16="http://schemas.microsoft.com/office/drawing/2014/main" id="{FE24457A-EA3A-4746-AA6A-C0026247924B}"/>
                </a:ext>
              </a:extLst>
            </p:cNvPr>
            <p:cNvSpPr/>
            <p:nvPr/>
          </p:nvSpPr>
          <p:spPr>
            <a:xfrm rot="8094424">
              <a:off x="6939708" y="2311127"/>
              <a:ext cx="748715" cy="730167"/>
            </a:xfrm>
            <a:prstGeom prst="ellipse">
              <a:avLst/>
            </a:prstGeom>
            <a:solidFill>
              <a:srgbClr val="FFFFFF"/>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5" name="Elipse 24">
              <a:extLst>
                <a:ext uri="{FF2B5EF4-FFF2-40B4-BE49-F238E27FC236}">
                  <a16:creationId xmlns:a16="http://schemas.microsoft.com/office/drawing/2014/main" id="{E70CE87C-795D-49CB-9A26-9AB47EC0380D}"/>
                </a:ext>
              </a:extLst>
            </p:cNvPr>
            <p:cNvSpPr/>
            <p:nvPr/>
          </p:nvSpPr>
          <p:spPr>
            <a:xfrm rot="8094424">
              <a:off x="8889589" y="465523"/>
              <a:ext cx="748715" cy="730167"/>
            </a:xfrm>
            <a:prstGeom prst="ellipse">
              <a:avLst/>
            </a:prstGeom>
            <a:solidFill>
              <a:srgbClr val="FFFFFF"/>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4661549">
              <a:off x="11434697" y="1868533"/>
              <a:ext cx="511033" cy="511033"/>
            </a:xfrm>
            <a:prstGeom prst="rect">
              <a:avLst/>
            </a:prstGeom>
          </p:spPr>
        </p:pic>
        <p:pic>
          <p:nvPicPr>
            <p:cNvPr id="12" name="Imagen 11">
              <a:extLst>
                <a:ext uri="{FF2B5EF4-FFF2-40B4-BE49-F238E27FC236}">
                  <a16:creationId xmlns:a16="http://schemas.microsoft.com/office/drawing/2014/main" id="{B01F773A-8364-43F5-B20D-B668D7B403EF}"/>
                </a:ext>
              </a:extLst>
            </p:cNvPr>
            <p:cNvPicPr>
              <a:picLocks noChangeAspect="1"/>
            </p:cNvPicPr>
            <p:nvPr/>
          </p:nvPicPr>
          <p:blipFill>
            <a:blip r:embed="rId4">
              <a:alphaModFix/>
              <a:extLst>
                <a:ext uri="{BEBA8EAE-BF5A-486C-A8C5-ECC9F3942E4B}">
                  <a14:imgProps xmlns:a14="http://schemas.microsoft.com/office/drawing/2010/main">
                    <a14:imgLayer r:embed="rId5">
                      <a14:imgEffect>
                        <a14:colorTemperature colorTemp="6300"/>
                      </a14:imgEffect>
                      <a14:imgEffect>
                        <a14:saturation sat="97000"/>
                      </a14:imgEffect>
                    </a14:imgLayer>
                  </a14:imgProps>
                </a:ext>
                <a:ext uri="{28A0092B-C50C-407E-A947-70E740481C1C}">
                  <a14:useLocalDpi xmlns:a14="http://schemas.microsoft.com/office/drawing/2010/main" val="0"/>
                </a:ext>
              </a:extLst>
            </a:blip>
            <a:srcRect/>
            <a:stretch/>
          </p:blipFill>
          <p:spPr>
            <a:xfrm rot="3861833">
              <a:off x="10923998" y="4342683"/>
              <a:ext cx="417600" cy="417600"/>
            </a:xfrm>
            <a:prstGeom prst="rect">
              <a:avLst/>
            </a:prstGeom>
            <a:effectLst>
              <a:glow>
                <a:schemeClr val="accent1"/>
              </a:glow>
            </a:effectLst>
          </p:spPr>
        </p:pic>
        <p:pic>
          <p:nvPicPr>
            <p:cNvPr id="13" name="Imagen 12">
              <a:extLst>
                <a:ext uri="{FF2B5EF4-FFF2-40B4-BE49-F238E27FC236}">
                  <a16:creationId xmlns:a16="http://schemas.microsoft.com/office/drawing/2014/main" id="{8363928F-741D-485F-B784-2A9A8B14DD92}"/>
                </a:ext>
              </a:extLst>
            </p:cNvPr>
            <p:cNvPicPr>
              <a:picLocks noChangeAspect="1"/>
            </p:cNvPicPr>
            <p:nvPr/>
          </p:nvPicPr>
          <p:blipFill>
            <a:blip r:embed="rId6">
              <a:alphaModFix/>
              <a:extLst>
                <a:ext uri="{28A0092B-C50C-407E-A947-70E740481C1C}">
                  <a14:useLocalDpi xmlns:a14="http://schemas.microsoft.com/office/drawing/2010/main" val="0"/>
                </a:ext>
              </a:extLst>
            </a:blip>
            <a:srcRect/>
            <a:stretch/>
          </p:blipFill>
          <p:spPr>
            <a:xfrm rot="10061549">
              <a:off x="8464911" y="4890938"/>
              <a:ext cx="512299" cy="512299"/>
            </a:xfrm>
            <a:prstGeom prst="rect">
              <a:avLst/>
            </a:prstGeom>
            <a:effectLst>
              <a:glow>
                <a:schemeClr val="accent1"/>
              </a:glow>
            </a:effectLst>
          </p:spPr>
        </p:pic>
        <p:pic>
          <p:nvPicPr>
            <p:cNvPr id="14" name="Imagen 13">
              <a:extLst>
                <a:ext uri="{FF2B5EF4-FFF2-40B4-BE49-F238E27FC236}">
                  <a16:creationId xmlns:a16="http://schemas.microsoft.com/office/drawing/2014/main" id="{C0782C9B-A153-4EE8-B622-2610D5BCB2EB}"/>
                </a:ext>
              </a:extLst>
            </p:cNvPr>
            <p:cNvPicPr>
              <a:picLocks noChangeAspect="1"/>
            </p:cNvPicPr>
            <p:nvPr/>
          </p:nvPicPr>
          <p:blipFill>
            <a:blip r:embed="rId7">
              <a:alphaModFix/>
              <a:extLst>
                <a:ext uri="{28A0092B-C50C-407E-A947-70E740481C1C}">
                  <a14:useLocalDpi xmlns:a14="http://schemas.microsoft.com/office/drawing/2010/main" val="0"/>
                </a:ext>
              </a:extLst>
            </a:blip>
            <a:srcRect/>
            <a:stretch/>
          </p:blipFill>
          <p:spPr>
            <a:xfrm rot="4661549">
              <a:off x="7054469" y="2433453"/>
              <a:ext cx="519192" cy="513011"/>
            </a:xfrm>
            <a:prstGeom prst="rect">
              <a:avLst/>
            </a:prstGeom>
            <a:noFill/>
            <a:effectLst>
              <a:glow>
                <a:schemeClr val="accent1"/>
              </a:glow>
            </a:effectLst>
          </p:spPr>
        </p:pic>
        <p:pic>
          <p:nvPicPr>
            <p:cNvPr id="15" name="Imagen 14">
              <a:extLst>
                <a:ext uri="{FF2B5EF4-FFF2-40B4-BE49-F238E27FC236}">
                  <a16:creationId xmlns:a16="http://schemas.microsoft.com/office/drawing/2014/main" id="{04FB2341-3310-4623-8CBB-96A5A0416F71}"/>
                </a:ext>
              </a:extLst>
            </p:cNvPr>
            <p:cNvPicPr>
              <a:picLocks noChangeAspect="1"/>
            </p:cNvPicPr>
            <p:nvPr/>
          </p:nvPicPr>
          <p:blipFill>
            <a:blip r:embed="rId8">
              <a:alphaModFix/>
              <a:extLst>
                <a:ext uri="{BEBA8EAE-BF5A-486C-A8C5-ECC9F3942E4B}">
                  <a14:imgProps xmlns:a14="http://schemas.microsoft.com/office/drawing/2010/main">
                    <a14:imgLayer r:embed="rId9">
                      <a14:imgEffect>
                        <a14:colorTemperature colorTemp="6300"/>
                      </a14:imgEffect>
                    </a14:imgLayer>
                  </a14:imgProps>
                </a:ext>
                <a:ext uri="{28A0092B-C50C-407E-A947-70E740481C1C}">
                  <a14:useLocalDpi xmlns:a14="http://schemas.microsoft.com/office/drawing/2010/main" val="0"/>
                </a:ext>
              </a:extLst>
            </a:blip>
            <a:srcRect/>
            <a:stretch/>
          </p:blipFill>
          <p:spPr>
            <a:xfrm rot="7217171">
              <a:off x="9057214" y="621383"/>
              <a:ext cx="413463" cy="418445"/>
            </a:xfrm>
            <a:prstGeom prst="rect">
              <a:avLst/>
            </a:prstGeom>
            <a:noFill/>
            <a:effectLst>
              <a:glow>
                <a:schemeClr val="accent1"/>
              </a:glow>
            </a:effectLst>
          </p:spPr>
        </p:pic>
      </p:grpSp>
    </p:spTree>
    <p:extLst>
      <p:ext uri="{BB962C8B-B14F-4D97-AF65-F5344CB8AC3E}">
        <p14:creationId xmlns:p14="http://schemas.microsoft.com/office/powerpoint/2010/main" val="7853408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76">
                                            <p:txEl>
                                              <p:pRg st="0" end="0"/>
                                            </p:txEl>
                                          </p:spTgt>
                                        </p:tgtEl>
                                        <p:attrNameLst>
                                          <p:attrName>style.visibility</p:attrName>
                                        </p:attrNameLst>
                                      </p:cBhvr>
                                      <p:to>
                                        <p:strVal val="visible"/>
                                      </p:to>
                                    </p:set>
                                    <p:animEffect transition="in" filter="wipe(right)">
                                      <p:cBhvr>
                                        <p:cTn id="7" dur="500"/>
                                        <p:tgtEl>
                                          <p:spTgt spid="7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6" name="Elipse 25">
            <a:extLst>
              <a:ext uri="{FF2B5EF4-FFF2-40B4-BE49-F238E27FC236}">
                <a16:creationId xmlns:a16="http://schemas.microsoft.com/office/drawing/2014/main" id="{F3F95C85-32D0-4C48-A067-4C93DD43EF99}"/>
              </a:ext>
            </a:extLst>
          </p:cNvPr>
          <p:cNvSpPr/>
          <p:nvPr/>
        </p:nvSpPr>
        <p:spPr>
          <a:xfrm>
            <a:off x="3756000" y="1672515"/>
            <a:ext cx="4680000" cy="4680000"/>
          </a:xfrm>
          <a:prstGeom prst="ellipse">
            <a:avLst/>
          </a:prstGeom>
          <a:blipFill>
            <a:blip r:embed="rId3"/>
            <a:stretch>
              <a:fillRect/>
            </a:stretch>
          </a:blipFill>
          <a:ln w="82550">
            <a:noFill/>
          </a:ln>
          <a:effectLst>
            <a:glow>
              <a:schemeClr val="accent1">
                <a:satMod val="1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dirty="0"/>
          </a:p>
        </p:txBody>
      </p:sp>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62013" y="9525"/>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3438525" y="841520"/>
            <a:ext cx="5314950"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FUNCIONAMIENTO</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 y="649423"/>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sp>
        <p:nvSpPr>
          <p:cNvPr id="37" name="CuadroTexto 36">
            <a:extLst>
              <a:ext uri="{FF2B5EF4-FFF2-40B4-BE49-F238E27FC236}">
                <a16:creationId xmlns:a16="http://schemas.microsoft.com/office/drawing/2014/main" id="{BEBD38FE-AAFA-4052-B143-D5E05F7862F3}"/>
              </a:ext>
            </a:extLst>
          </p:cNvPr>
          <p:cNvSpPr txBox="1"/>
          <p:nvPr/>
        </p:nvSpPr>
        <p:spPr>
          <a:xfrm>
            <a:off x="767474" y="5034245"/>
            <a:ext cx="2988526" cy="1384995"/>
          </a:xfrm>
          <a:prstGeom prst="rect">
            <a:avLst/>
          </a:prstGeom>
          <a:noFill/>
        </p:spPr>
        <p:txBody>
          <a:bodyPr wrap="square" rtlCol="0" anchor="ctr">
            <a:spAutoFit/>
          </a:bodyPr>
          <a:lstStyle/>
          <a:p>
            <a:pPr algn="r" defTabSz="914423">
              <a:defRPr/>
            </a:pPr>
            <a:r>
              <a:rPr lang="es-ES" sz="2800" dirty="0">
                <a:solidFill>
                  <a:srgbClr val="FF6600"/>
                </a:solidFill>
                <a:latin typeface="Impact" panose="020B0806030902050204" pitchFamily="34" charset="0"/>
              </a:rPr>
              <a:t>Entre 1960 y 1970, aparecen las primeras GIS</a:t>
            </a:r>
            <a:endParaRPr lang="es-PY" sz="2800" dirty="0">
              <a:solidFill>
                <a:srgbClr val="FF6600"/>
              </a:solidFill>
              <a:latin typeface="Impact" panose="020B0806030902050204" pitchFamily="34" charset="0"/>
            </a:endParaRPr>
          </a:p>
        </p:txBody>
      </p:sp>
      <p:sp>
        <p:nvSpPr>
          <p:cNvPr id="4" name="Elipse 3">
            <a:extLst>
              <a:ext uri="{FF2B5EF4-FFF2-40B4-BE49-F238E27FC236}">
                <a16:creationId xmlns:a16="http://schemas.microsoft.com/office/drawing/2014/main" id="{0079B89A-D389-41E8-9F87-4EC34A96F500}"/>
              </a:ext>
            </a:extLst>
          </p:cNvPr>
          <p:cNvSpPr/>
          <p:nvPr/>
        </p:nvSpPr>
        <p:spPr>
          <a:xfrm>
            <a:off x="3756000" y="1739240"/>
            <a:ext cx="4680000" cy="4680000"/>
          </a:xfrm>
          <a:prstGeom prst="ellipse">
            <a:avLst/>
          </a:prstGeom>
          <a:noFill/>
          <a:ln w="82550">
            <a:solidFill>
              <a:srgbClr val="FFFFFF"/>
            </a:solidFill>
          </a:ln>
          <a:effectLst>
            <a:glow rad="228600">
              <a:schemeClr val="accent1">
                <a:satMod val="1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dirty="0"/>
          </a:p>
        </p:txBody>
      </p:sp>
      <p:sp>
        <p:nvSpPr>
          <p:cNvPr id="20" name="Elipse 19">
            <a:extLst>
              <a:ext uri="{FF2B5EF4-FFF2-40B4-BE49-F238E27FC236}">
                <a16:creationId xmlns:a16="http://schemas.microsoft.com/office/drawing/2014/main" id="{C2B2E1F6-A8DD-449D-834F-24F7A6E6B726}"/>
              </a:ext>
            </a:extLst>
          </p:cNvPr>
          <p:cNvSpPr/>
          <p:nvPr/>
        </p:nvSpPr>
        <p:spPr>
          <a:xfrm>
            <a:off x="4331143" y="5566482"/>
            <a:ext cx="450000" cy="45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21" name="Elipse 20">
            <a:extLst>
              <a:ext uri="{FF2B5EF4-FFF2-40B4-BE49-F238E27FC236}">
                <a16:creationId xmlns:a16="http://schemas.microsoft.com/office/drawing/2014/main" id="{9BACF309-C470-477B-89D9-FF0A8F9276BE}"/>
              </a:ext>
            </a:extLst>
          </p:cNvPr>
          <p:cNvSpPr/>
          <p:nvPr/>
        </p:nvSpPr>
        <p:spPr>
          <a:xfrm>
            <a:off x="4061143" y="2611292"/>
            <a:ext cx="270000" cy="270000"/>
          </a:xfrm>
          <a:prstGeom prst="ellipse">
            <a:avLst/>
          </a:prstGeom>
          <a:solidFill>
            <a:schemeClr val="bg1">
              <a:lumMod val="50000"/>
            </a:schemeClr>
          </a:solidFill>
          <a:ln w="19050">
            <a:noFill/>
          </a:ln>
          <a:effectLst>
            <a:glow rad="88900">
              <a:schemeClr val="bg1">
                <a:lumMod val="50000"/>
                <a:alpha val="6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1" name="Elipse 30">
            <a:extLst>
              <a:ext uri="{FF2B5EF4-FFF2-40B4-BE49-F238E27FC236}">
                <a16:creationId xmlns:a16="http://schemas.microsoft.com/office/drawing/2014/main" id="{B828D184-E44D-40B5-9E28-B21703000D85}"/>
              </a:ext>
            </a:extLst>
          </p:cNvPr>
          <p:cNvSpPr/>
          <p:nvPr/>
        </p:nvSpPr>
        <p:spPr>
          <a:xfrm>
            <a:off x="7860859" y="2611292"/>
            <a:ext cx="270000" cy="270000"/>
          </a:xfrm>
          <a:prstGeom prst="ellipse">
            <a:avLst/>
          </a:prstGeom>
          <a:solidFill>
            <a:schemeClr val="bg1">
              <a:lumMod val="50000"/>
            </a:schemeClr>
          </a:solidFill>
          <a:ln w="19050">
            <a:noFill/>
          </a:ln>
          <a:effectLst>
            <a:glow rad="88900">
              <a:schemeClr val="bg1">
                <a:lumMod val="50000"/>
                <a:alpha val="6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2" name="Elipse 31">
            <a:extLst>
              <a:ext uri="{FF2B5EF4-FFF2-40B4-BE49-F238E27FC236}">
                <a16:creationId xmlns:a16="http://schemas.microsoft.com/office/drawing/2014/main" id="{4208836D-CBF1-4575-B92F-6D3A7DF8B630}"/>
              </a:ext>
            </a:extLst>
          </p:cNvPr>
          <p:cNvSpPr/>
          <p:nvPr/>
        </p:nvSpPr>
        <p:spPr>
          <a:xfrm>
            <a:off x="7608448" y="5656482"/>
            <a:ext cx="270000" cy="270000"/>
          </a:xfrm>
          <a:prstGeom prst="ellipse">
            <a:avLst/>
          </a:prstGeom>
          <a:solidFill>
            <a:schemeClr val="bg1">
              <a:lumMod val="50000"/>
            </a:schemeClr>
          </a:solidFill>
          <a:ln w="19050">
            <a:noFill/>
          </a:ln>
          <a:effectLst>
            <a:glow rad="88900">
              <a:schemeClr val="bg1">
                <a:lumMod val="50000"/>
                <a:alpha val="6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Tree>
    <p:extLst>
      <p:ext uri="{BB962C8B-B14F-4D97-AF65-F5344CB8AC3E}">
        <p14:creationId xmlns:p14="http://schemas.microsoft.com/office/powerpoint/2010/main" val="22166497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6" name="Elipse 25">
            <a:extLst>
              <a:ext uri="{FF2B5EF4-FFF2-40B4-BE49-F238E27FC236}">
                <a16:creationId xmlns:a16="http://schemas.microsoft.com/office/drawing/2014/main" id="{F3F95C85-32D0-4C48-A067-4C93DD43EF99}"/>
              </a:ext>
            </a:extLst>
          </p:cNvPr>
          <p:cNvSpPr/>
          <p:nvPr/>
        </p:nvSpPr>
        <p:spPr>
          <a:xfrm>
            <a:off x="3756000" y="1672515"/>
            <a:ext cx="4680000" cy="4680000"/>
          </a:xfrm>
          <a:prstGeom prst="ellipse">
            <a:avLst/>
          </a:prstGeom>
          <a:blipFill>
            <a:blip r:embed="rId3"/>
            <a:stretch>
              <a:fillRect/>
            </a:stretch>
          </a:blipFill>
          <a:ln w="82550">
            <a:noFill/>
          </a:ln>
          <a:effectLst>
            <a:glow>
              <a:schemeClr val="accent1">
                <a:satMod val="1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dirty="0"/>
          </a:p>
        </p:txBody>
      </p:sp>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62013" y="9525"/>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3438525" y="841520"/>
            <a:ext cx="5314950"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FUNCIONAMIENTO</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 y="649423"/>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sp>
        <p:nvSpPr>
          <p:cNvPr id="37" name="CuadroTexto 36">
            <a:extLst>
              <a:ext uri="{FF2B5EF4-FFF2-40B4-BE49-F238E27FC236}">
                <a16:creationId xmlns:a16="http://schemas.microsoft.com/office/drawing/2014/main" id="{BEBD38FE-AAFA-4052-B143-D5E05F7862F3}"/>
              </a:ext>
            </a:extLst>
          </p:cNvPr>
          <p:cNvSpPr txBox="1"/>
          <p:nvPr/>
        </p:nvSpPr>
        <p:spPr>
          <a:xfrm>
            <a:off x="704903" y="2032272"/>
            <a:ext cx="2988526" cy="1384995"/>
          </a:xfrm>
          <a:prstGeom prst="rect">
            <a:avLst/>
          </a:prstGeom>
          <a:noFill/>
        </p:spPr>
        <p:txBody>
          <a:bodyPr wrap="square" rtlCol="0" anchor="ctr">
            <a:spAutoFit/>
          </a:bodyPr>
          <a:lstStyle/>
          <a:p>
            <a:pPr algn="r" defTabSz="914423">
              <a:defRPr/>
            </a:pPr>
            <a:r>
              <a:rPr lang="es-ES" sz="2800" dirty="0">
                <a:solidFill>
                  <a:srgbClr val="FF6600"/>
                </a:solidFill>
                <a:latin typeface="Impact" panose="020B0806030902050204" pitchFamily="34" charset="0"/>
              </a:rPr>
              <a:t>Ocupa del 3 al 12% del  área de una AIS equivalente</a:t>
            </a:r>
            <a:endParaRPr lang="es-PY" sz="2800" dirty="0">
              <a:solidFill>
                <a:srgbClr val="FF6600"/>
              </a:solidFill>
              <a:latin typeface="Impact" panose="020B0806030902050204" pitchFamily="34" charset="0"/>
            </a:endParaRPr>
          </a:p>
        </p:txBody>
      </p:sp>
      <p:sp>
        <p:nvSpPr>
          <p:cNvPr id="4" name="Elipse 3">
            <a:extLst>
              <a:ext uri="{FF2B5EF4-FFF2-40B4-BE49-F238E27FC236}">
                <a16:creationId xmlns:a16="http://schemas.microsoft.com/office/drawing/2014/main" id="{0079B89A-D389-41E8-9F87-4EC34A96F500}"/>
              </a:ext>
            </a:extLst>
          </p:cNvPr>
          <p:cNvSpPr/>
          <p:nvPr/>
        </p:nvSpPr>
        <p:spPr>
          <a:xfrm flipH="1">
            <a:off x="3756000" y="1739240"/>
            <a:ext cx="4680000" cy="4680000"/>
          </a:xfrm>
          <a:prstGeom prst="ellipse">
            <a:avLst/>
          </a:prstGeom>
          <a:noFill/>
          <a:ln w="82550">
            <a:solidFill>
              <a:srgbClr val="FFFFFF"/>
            </a:solidFill>
          </a:ln>
          <a:effectLst>
            <a:glow rad="228600">
              <a:schemeClr val="accent1">
                <a:satMod val="1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dirty="0"/>
          </a:p>
        </p:txBody>
      </p:sp>
      <p:sp>
        <p:nvSpPr>
          <p:cNvPr id="20" name="Elipse 19">
            <a:extLst>
              <a:ext uri="{FF2B5EF4-FFF2-40B4-BE49-F238E27FC236}">
                <a16:creationId xmlns:a16="http://schemas.microsoft.com/office/drawing/2014/main" id="{C2B2E1F6-A8DD-449D-834F-24F7A6E6B726}"/>
              </a:ext>
            </a:extLst>
          </p:cNvPr>
          <p:cNvSpPr/>
          <p:nvPr/>
        </p:nvSpPr>
        <p:spPr>
          <a:xfrm>
            <a:off x="4331143" y="5566482"/>
            <a:ext cx="270000" cy="270000"/>
          </a:xfrm>
          <a:prstGeom prst="ellipse">
            <a:avLst/>
          </a:prstGeom>
          <a:solidFill>
            <a:srgbClr val="7F7F7F"/>
          </a:solidFill>
          <a:ln w="19050">
            <a:noFill/>
          </a:ln>
          <a:effectLst>
            <a:glow rad="88900">
              <a:srgbClr val="7F7F7F">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21" name="Elipse 20">
            <a:extLst>
              <a:ext uri="{FF2B5EF4-FFF2-40B4-BE49-F238E27FC236}">
                <a16:creationId xmlns:a16="http://schemas.microsoft.com/office/drawing/2014/main" id="{9BACF309-C470-477B-89D9-FF0A8F9276BE}"/>
              </a:ext>
            </a:extLst>
          </p:cNvPr>
          <p:cNvSpPr/>
          <p:nvPr/>
        </p:nvSpPr>
        <p:spPr>
          <a:xfrm>
            <a:off x="3881142" y="2566885"/>
            <a:ext cx="450000" cy="45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1" name="Elipse 30">
            <a:extLst>
              <a:ext uri="{FF2B5EF4-FFF2-40B4-BE49-F238E27FC236}">
                <a16:creationId xmlns:a16="http://schemas.microsoft.com/office/drawing/2014/main" id="{B828D184-E44D-40B5-9E28-B21703000D85}"/>
              </a:ext>
            </a:extLst>
          </p:cNvPr>
          <p:cNvSpPr/>
          <p:nvPr/>
        </p:nvSpPr>
        <p:spPr>
          <a:xfrm>
            <a:off x="7860859" y="2611292"/>
            <a:ext cx="270000" cy="270000"/>
          </a:xfrm>
          <a:prstGeom prst="ellipse">
            <a:avLst/>
          </a:prstGeom>
          <a:solidFill>
            <a:schemeClr val="bg1">
              <a:lumMod val="50000"/>
            </a:schemeClr>
          </a:solidFill>
          <a:ln w="19050">
            <a:noFill/>
          </a:ln>
          <a:effectLst>
            <a:glow rad="88900">
              <a:schemeClr val="bg1">
                <a:lumMod val="50000"/>
                <a:alpha val="6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2" name="Elipse 31">
            <a:extLst>
              <a:ext uri="{FF2B5EF4-FFF2-40B4-BE49-F238E27FC236}">
                <a16:creationId xmlns:a16="http://schemas.microsoft.com/office/drawing/2014/main" id="{4208836D-CBF1-4575-B92F-6D3A7DF8B630}"/>
              </a:ext>
            </a:extLst>
          </p:cNvPr>
          <p:cNvSpPr/>
          <p:nvPr/>
        </p:nvSpPr>
        <p:spPr>
          <a:xfrm>
            <a:off x="7608448" y="5656482"/>
            <a:ext cx="270000" cy="270000"/>
          </a:xfrm>
          <a:prstGeom prst="ellipse">
            <a:avLst/>
          </a:prstGeom>
          <a:solidFill>
            <a:schemeClr val="bg1">
              <a:lumMod val="50000"/>
            </a:schemeClr>
          </a:solidFill>
          <a:ln w="19050">
            <a:noFill/>
          </a:ln>
          <a:effectLst>
            <a:glow rad="88900">
              <a:schemeClr val="bg1">
                <a:lumMod val="50000"/>
                <a:alpha val="6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Tree>
    <p:extLst>
      <p:ext uri="{BB962C8B-B14F-4D97-AF65-F5344CB8AC3E}">
        <p14:creationId xmlns:p14="http://schemas.microsoft.com/office/powerpoint/2010/main" val="16233479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6" name="Elipse 25">
            <a:extLst>
              <a:ext uri="{FF2B5EF4-FFF2-40B4-BE49-F238E27FC236}">
                <a16:creationId xmlns:a16="http://schemas.microsoft.com/office/drawing/2014/main" id="{F3F95C85-32D0-4C48-A067-4C93DD43EF99}"/>
              </a:ext>
            </a:extLst>
          </p:cNvPr>
          <p:cNvSpPr/>
          <p:nvPr/>
        </p:nvSpPr>
        <p:spPr>
          <a:xfrm>
            <a:off x="3756000" y="1672515"/>
            <a:ext cx="4680000" cy="4680000"/>
          </a:xfrm>
          <a:prstGeom prst="ellipse">
            <a:avLst/>
          </a:prstGeom>
          <a:blipFill>
            <a:blip r:embed="rId3"/>
            <a:stretch>
              <a:fillRect/>
            </a:stretch>
          </a:blipFill>
          <a:ln w="82550">
            <a:noFill/>
          </a:ln>
          <a:effectLst>
            <a:glow>
              <a:schemeClr val="accent1">
                <a:satMod val="1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dirty="0"/>
          </a:p>
        </p:txBody>
      </p:sp>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62013" y="9525"/>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3438525" y="841520"/>
            <a:ext cx="5314950"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FUNCIONAMIENTO</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 y="649423"/>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sp>
        <p:nvSpPr>
          <p:cNvPr id="37" name="CuadroTexto 36">
            <a:extLst>
              <a:ext uri="{FF2B5EF4-FFF2-40B4-BE49-F238E27FC236}">
                <a16:creationId xmlns:a16="http://schemas.microsoft.com/office/drawing/2014/main" id="{BEBD38FE-AAFA-4052-B143-D5E05F7862F3}"/>
              </a:ext>
            </a:extLst>
          </p:cNvPr>
          <p:cNvSpPr txBox="1"/>
          <p:nvPr/>
        </p:nvSpPr>
        <p:spPr>
          <a:xfrm>
            <a:off x="8508149" y="2317360"/>
            <a:ext cx="2988526" cy="954107"/>
          </a:xfrm>
          <a:prstGeom prst="rect">
            <a:avLst/>
          </a:prstGeom>
          <a:noFill/>
        </p:spPr>
        <p:txBody>
          <a:bodyPr wrap="square" rtlCol="0" anchor="ctr">
            <a:spAutoFit/>
          </a:bodyPr>
          <a:lstStyle/>
          <a:p>
            <a:pPr defTabSz="914423">
              <a:defRPr/>
            </a:pPr>
            <a:r>
              <a:rPr lang="es-ES" sz="2800" dirty="0">
                <a:solidFill>
                  <a:srgbClr val="FF6600"/>
                </a:solidFill>
                <a:latin typeface="Impact" panose="020B0806030902050204" pitchFamily="34" charset="0"/>
              </a:rPr>
              <a:t>GIS de 500kV en Itaipú</a:t>
            </a:r>
            <a:endParaRPr lang="es-PY" sz="2800" dirty="0">
              <a:solidFill>
                <a:srgbClr val="FF6600"/>
              </a:solidFill>
              <a:latin typeface="Impact" panose="020B0806030902050204" pitchFamily="34" charset="0"/>
            </a:endParaRPr>
          </a:p>
        </p:txBody>
      </p:sp>
      <p:sp>
        <p:nvSpPr>
          <p:cNvPr id="4" name="Elipse 3">
            <a:extLst>
              <a:ext uri="{FF2B5EF4-FFF2-40B4-BE49-F238E27FC236}">
                <a16:creationId xmlns:a16="http://schemas.microsoft.com/office/drawing/2014/main" id="{0079B89A-D389-41E8-9F87-4EC34A96F500}"/>
              </a:ext>
            </a:extLst>
          </p:cNvPr>
          <p:cNvSpPr/>
          <p:nvPr/>
        </p:nvSpPr>
        <p:spPr>
          <a:xfrm flipV="1">
            <a:off x="3756000" y="1739240"/>
            <a:ext cx="4680000" cy="4680000"/>
          </a:xfrm>
          <a:prstGeom prst="ellipse">
            <a:avLst/>
          </a:prstGeom>
          <a:noFill/>
          <a:ln w="82550">
            <a:solidFill>
              <a:srgbClr val="FFFFFF"/>
            </a:solidFill>
          </a:ln>
          <a:effectLst>
            <a:glow rad="228600">
              <a:schemeClr val="accent1">
                <a:satMod val="1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dirty="0"/>
          </a:p>
        </p:txBody>
      </p:sp>
      <p:sp>
        <p:nvSpPr>
          <p:cNvPr id="20" name="Elipse 19">
            <a:extLst>
              <a:ext uri="{FF2B5EF4-FFF2-40B4-BE49-F238E27FC236}">
                <a16:creationId xmlns:a16="http://schemas.microsoft.com/office/drawing/2014/main" id="{C2B2E1F6-A8DD-449D-834F-24F7A6E6B726}"/>
              </a:ext>
            </a:extLst>
          </p:cNvPr>
          <p:cNvSpPr/>
          <p:nvPr/>
        </p:nvSpPr>
        <p:spPr>
          <a:xfrm>
            <a:off x="4331143" y="5566482"/>
            <a:ext cx="270000" cy="270000"/>
          </a:xfrm>
          <a:prstGeom prst="ellipse">
            <a:avLst/>
          </a:prstGeom>
          <a:solidFill>
            <a:srgbClr val="7F7F7F"/>
          </a:solidFill>
          <a:ln w="19050">
            <a:noFill/>
          </a:ln>
          <a:effectLst>
            <a:glow rad="88900">
              <a:srgbClr val="7F7F7F">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21" name="Elipse 20">
            <a:extLst>
              <a:ext uri="{FF2B5EF4-FFF2-40B4-BE49-F238E27FC236}">
                <a16:creationId xmlns:a16="http://schemas.microsoft.com/office/drawing/2014/main" id="{9BACF309-C470-477B-89D9-FF0A8F9276BE}"/>
              </a:ext>
            </a:extLst>
          </p:cNvPr>
          <p:cNvSpPr/>
          <p:nvPr/>
        </p:nvSpPr>
        <p:spPr>
          <a:xfrm>
            <a:off x="4046622" y="2587205"/>
            <a:ext cx="270000" cy="270000"/>
          </a:xfrm>
          <a:prstGeom prst="ellipse">
            <a:avLst/>
          </a:prstGeom>
          <a:solidFill>
            <a:srgbClr val="7F7F7F"/>
          </a:solidFill>
          <a:ln w="19050">
            <a:noFill/>
          </a:ln>
          <a:effectLst>
            <a:glow rad="88900">
              <a:srgbClr val="7F7F7F">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1" name="Elipse 30">
            <a:extLst>
              <a:ext uri="{FF2B5EF4-FFF2-40B4-BE49-F238E27FC236}">
                <a16:creationId xmlns:a16="http://schemas.microsoft.com/office/drawing/2014/main" id="{B828D184-E44D-40B5-9E28-B21703000D85}"/>
              </a:ext>
            </a:extLst>
          </p:cNvPr>
          <p:cNvSpPr/>
          <p:nvPr/>
        </p:nvSpPr>
        <p:spPr>
          <a:xfrm>
            <a:off x="7860859" y="2611292"/>
            <a:ext cx="450000" cy="45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2" name="Elipse 31">
            <a:extLst>
              <a:ext uri="{FF2B5EF4-FFF2-40B4-BE49-F238E27FC236}">
                <a16:creationId xmlns:a16="http://schemas.microsoft.com/office/drawing/2014/main" id="{4208836D-CBF1-4575-B92F-6D3A7DF8B630}"/>
              </a:ext>
            </a:extLst>
          </p:cNvPr>
          <p:cNvSpPr/>
          <p:nvPr/>
        </p:nvSpPr>
        <p:spPr>
          <a:xfrm>
            <a:off x="7590859" y="5632084"/>
            <a:ext cx="270000" cy="270000"/>
          </a:xfrm>
          <a:prstGeom prst="ellipse">
            <a:avLst/>
          </a:prstGeom>
          <a:solidFill>
            <a:schemeClr val="bg1">
              <a:lumMod val="50000"/>
            </a:schemeClr>
          </a:solidFill>
          <a:ln w="19050">
            <a:noFill/>
          </a:ln>
          <a:effectLst>
            <a:glow rad="88900">
              <a:schemeClr val="bg1">
                <a:lumMod val="50000"/>
                <a:alpha val="6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Tree>
    <p:extLst>
      <p:ext uri="{BB962C8B-B14F-4D97-AF65-F5344CB8AC3E}">
        <p14:creationId xmlns:p14="http://schemas.microsoft.com/office/powerpoint/2010/main" val="38646588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6" name="Elipse 25">
            <a:extLst>
              <a:ext uri="{FF2B5EF4-FFF2-40B4-BE49-F238E27FC236}">
                <a16:creationId xmlns:a16="http://schemas.microsoft.com/office/drawing/2014/main" id="{F3F95C85-32D0-4C48-A067-4C93DD43EF99}"/>
              </a:ext>
            </a:extLst>
          </p:cNvPr>
          <p:cNvSpPr/>
          <p:nvPr/>
        </p:nvSpPr>
        <p:spPr>
          <a:xfrm>
            <a:off x="3756000" y="1672515"/>
            <a:ext cx="4680000" cy="4680000"/>
          </a:xfrm>
          <a:prstGeom prst="ellipse">
            <a:avLst/>
          </a:prstGeom>
          <a:blipFill>
            <a:blip r:embed="rId3"/>
            <a:stretch>
              <a:fillRect/>
            </a:stretch>
          </a:blipFill>
          <a:ln w="82550">
            <a:noFill/>
          </a:ln>
          <a:effectLst>
            <a:glow>
              <a:schemeClr val="accent1">
                <a:satMod val="1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dirty="0"/>
          </a:p>
        </p:txBody>
      </p:sp>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62013" y="9525"/>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3438525" y="841520"/>
            <a:ext cx="5314950"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FUNCIONAMIENTO</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 y="649423"/>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sp>
        <p:nvSpPr>
          <p:cNvPr id="37" name="CuadroTexto 36">
            <a:extLst>
              <a:ext uri="{FF2B5EF4-FFF2-40B4-BE49-F238E27FC236}">
                <a16:creationId xmlns:a16="http://schemas.microsoft.com/office/drawing/2014/main" id="{BEBD38FE-AAFA-4052-B143-D5E05F7862F3}"/>
              </a:ext>
            </a:extLst>
          </p:cNvPr>
          <p:cNvSpPr txBox="1"/>
          <p:nvPr/>
        </p:nvSpPr>
        <p:spPr>
          <a:xfrm>
            <a:off x="8341461" y="5359428"/>
            <a:ext cx="2988526" cy="954107"/>
          </a:xfrm>
          <a:prstGeom prst="rect">
            <a:avLst/>
          </a:prstGeom>
          <a:noFill/>
        </p:spPr>
        <p:txBody>
          <a:bodyPr wrap="square" rtlCol="0" anchor="ctr">
            <a:spAutoFit/>
          </a:bodyPr>
          <a:lstStyle/>
          <a:p>
            <a:pPr defTabSz="914423">
              <a:defRPr/>
            </a:pPr>
            <a:r>
              <a:rPr lang="es-ES" sz="2800" dirty="0">
                <a:solidFill>
                  <a:srgbClr val="FF6600"/>
                </a:solidFill>
                <a:latin typeface="Impact" panose="020B0806030902050204" pitchFamily="34" charset="0"/>
              </a:rPr>
              <a:t>Usa SF6 como aislante</a:t>
            </a:r>
            <a:endParaRPr lang="es-PY" sz="2800" dirty="0">
              <a:solidFill>
                <a:srgbClr val="FF6600"/>
              </a:solidFill>
              <a:latin typeface="Impact" panose="020B0806030902050204" pitchFamily="34" charset="0"/>
            </a:endParaRPr>
          </a:p>
        </p:txBody>
      </p:sp>
      <p:sp>
        <p:nvSpPr>
          <p:cNvPr id="4" name="Elipse 3">
            <a:extLst>
              <a:ext uri="{FF2B5EF4-FFF2-40B4-BE49-F238E27FC236}">
                <a16:creationId xmlns:a16="http://schemas.microsoft.com/office/drawing/2014/main" id="{0079B89A-D389-41E8-9F87-4EC34A96F500}"/>
              </a:ext>
            </a:extLst>
          </p:cNvPr>
          <p:cNvSpPr/>
          <p:nvPr/>
        </p:nvSpPr>
        <p:spPr>
          <a:xfrm flipH="1" flipV="1">
            <a:off x="3756000" y="1739240"/>
            <a:ext cx="4680000" cy="4680000"/>
          </a:xfrm>
          <a:prstGeom prst="ellipse">
            <a:avLst/>
          </a:prstGeom>
          <a:noFill/>
          <a:ln w="82550">
            <a:solidFill>
              <a:srgbClr val="FFFFFF"/>
            </a:solidFill>
          </a:ln>
          <a:effectLst>
            <a:glow rad="228600">
              <a:schemeClr val="accent1">
                <a:satMod val="1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dirty="0"/>
          </a:p>
        </p:txBody>
      </p:sp>
      <p:sp>
        <p:nvSpPr>
          <p:cNvPr id="20" name="Elipse 19">
            <a:extLst>
              <a:ext uri="{FF2B5EF4-FFF2-40B4-BE49-F238E27FC236}">
                <a16:creationId xmlns:a16="http://schemas.microsoft.com/office/drawing/2014/main" id="{C2B2E1F6-A8DD-449D-834F-24F7A6E6B726}"/>
              </a:ext>
            </a:extLst>
          </p:cNvPr>
          <p:cNvSpPr/>
          <p:nvPr/>
        </p:nvSpPr>
        <p:spPr>
          <a:xfrm>
            <a:off x="4331143" y="5566482"/>
            <a:ext cx="270000" cy="270000"/>
          </a:xfrm>
          <a:prstGeom prst="ellipse">
            <a:avLst/>
          </a:prstGeom>
          <a:solidFill>
            <a:srgbClr val="7F7F7F"/>
          </a:solidFill>
          <a:ln w="19050">
            <a:noFill/>
          </a:ln>
          <a:effectLst>
            <a:glow rad="88900">
              <a:srgbClr val="7F7F7F">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21" name="Elipse 20">
            <a:extLst>
              <a:ext uri="{FF2B5EF4-FFF2-40B4-BE49-F238E27FC236}">
                <a16:creationId xmlns:a16="http://schemas.microsoft.com/office/drawing/2014/main" id="{9BACF309-C470-477B-89D9-FF0A8F9276BE}"/>
              </a:ext>
            </a:extLst>
          </p:cNvPr>
          <p:cNvSpPr/>
          <p:nvPr/>
        </p:nvSpPr>
        <p:spPr>
          <a:xfrm>
            <a:off x="4046622" y="2587205"/>
            <a:ext cx="270000" cy="270000"/>
          </a:xfrm>
          <a:prstGeom prst="ellipse">
            <a:avLst/>
          </a:prstGeom>
          <a:solidFill>
            <a:srgbClr val="7F7F7F"/>
          </a:solidFill>
          <a:ln w="19050">
            <a:noFill/>
          </a:ln>
          <a:effectLst>
            <a:glow rad="88900">
              <a:srgbClr val="7F7F7F">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1" name="Elipse 30">
            <a:extLst>
              <a:ext uri="{FF2B5EF4-FFF2-40B4-BE49-F238E27FC236}">
                <a16:creationId xmlns:a16="http://schemas.microsoft.com/office/drawing/2014/main" id="{B828D184-E44D-40B5-9E28-B21703000D85}"/>
              </a:ext>
            </a:extLst>
          </p:cNvPr>
          <p:cNvSpPr/>
          <p:nvPr/>
        </p:nvSpPr>
        <p:spPr>
          <a:xfrm>
            <a:off x="7860859" y="2611292"/>
            <a:ext cx="270000" cy="270000"/>
          </a:xfrm>
          <a:prstGeom prst="ellipse">
            <a:avLst/>
          </a:prstGeom>
          <a:solidFill>
            <a:srgbClr val="7F7F7F"/>
          </a:solidFill>
          <a:ln w="19050">
            <a:noFill/>
          </a:ln>
          <a:effectLst>
            <a:glow rad="88900">
              <a:srgbClr val="7F7F7F">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2" name="Elipse 31">
            <a:extLst>
              <a:ext uri="{FF2B5EF4-FFF2-40B4-BE49-F238E27FC236}">
                <a16:creationId xmlns:a16="http://schemas.microsoft.com/office/drawing/2014/main" id="{4208836D-CBF1-4575-B92F-6D3A7DF8B630}"/>
              </a:ext>
            </a:extLst>
          </p:cNvPr>
          <p:cNvSpPr/>
          <p:nvPr/>
        </p:nvSpPr>
        <p:spPr>
          <a:xfrm>
            <a:off x="7542878" y="5476482"/>
            <a:ext cx="450000" cy="45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Tree>
    <p:extLst>
      <p:ext uri="{BB962C8B-B14F-4D97-AF65-F5344CB8AC3E}">
        <p14:creationId xmlns:p14="http://schemas.microsoft.com/office/powerpoint/2010/main" val="36289688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cxnSp>
        <p:nvCxnSpPr>
          <p:cNvPr id="5" name="Conector recto de flecha 4">
            <a:extLst>
              <a:ext uri="{FF2B5EF4-FFF2-40B4-BE49-F238E27FC236}">
                <a16:creationId xmlns:a16="http://schemas.microsoft.com/office/drawing/2014/main" id="{83DC0808-129E-420A-8EC9-584EACFE30D5}"/>
              </a:ext>
            </a:extLst>
          </p:cNvPr>
          <p:cNvCxnSpPr>
            <a:cxnSpLocks/>
            <a:endCxn id="19" idx="1"/>
          </p:cNvCxnSpPr>
          <p:nvPr/>
        </p:nvCxnSpPr>
        <p:spPr>
          <a:xfrm>
            <a:off x="3509475" y="2519185"/>
            <a:ext cx="2849785" cy="0"/>
          </a:xfrm>
          <a:prstGeom prst="straightConnector1">
            <a:avLst/>
          </a:prstGeom>
          <a:ln w="76200">
            <a:solidFill>
              <a:srgbClr val="FF6600"/>
            </a:solidFill>
            <a:tailEnd type="triangle"/>
          </a:ln>
        </p:spPr>
        <p:style>
          <a:lnRef idx="1">
            <a:schemeClr val="accent1"/>
          </a:lnRef>
          <a:fillRef idx="0">
            <a:schemeClr val="accent1"/>
          </a:fillRef>
          <a:effectRef idx="0">
            <a:schemeClr val="accent1"/>
          </a:effectRef>
          <a:fontRef idx="minor">
            <a:schemeClr val="tx1"/>
          </a:fontRef>
        </p:style>
      </p:cxnSp>
      <p:grpSp>
        <p:nvGrpSpPr>
          <p:cNvPr id="11" name="Grupo 10">
            <a:extLst>
              <a:ext uri="{FF2B5EF4-FFF2-40B4-BE49-F238E27FC236}">
                <a16:creationId xmlns:a16="http://schemas.microsoft.com/office/drawing/2014/main" id="{63C9FD09-32BA-48CC-9A36-04AE4D235CB1}"/>
              </a:ext>
            </a:extLst>
          </p:cNvPr>
          <p:cNvGrpSpPr/>
          <p:nvPr/>
        </p:nvGrpSpPr>
        <p:grpSpPr>
          <a:xfrm>
            <a:off x="6359260" y="1948585"/>
            <a:ext cx="5713200" cy="1141200"/>
            <a:chOff x="6359260" y="1948585"/>
            <a:chExt cx="5713200" cy="1141200"/>
          </a:xfrm>
        </p:grpSpPr>
        <p:sp>
          <p:nvSpPr>
            <p:cNvPr id="19" name="Rectángulo: esquinas redondeadas 18">
              <a:extLst>
                <a:ext uri="{FF2B5EF4-FFF2-40B4-BE49-F238E27FC236}">
                  <a16:creationId xmlns:a16="http://schemas.microsoft.com/office/drawing/2014/main" id="{4F7D434C-D919-4D45-9D58-B7912BBD15F6}"/>
                </a:ext>
              </a:extLst>
            </p:cNvPr>
            <p:cNvSpPr/>
            <p:nvPr/>
          </p:nvSpPr>
          <p:spPr>
            <a:xfrm>
              <a:off x="6359260" y="1948585"/>
              <a:ext cx="5713200" cy="11412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sp>
          <p:nvSpPr>
            <p:cNvPr id="2" name="Rectángulo: esquinas redondeadas 1">
              <a:extLst>
                <a:ext uri="{FF2B5EF4-FFF2-40B4-BE49-F238E27FC236}">
                  <a16:creationId xmlns:a16="http://schemas.microsoft.com/office/drawing/2014/main" id="{5AB38F1A-129A-4463-BB75-C6832AF81CD2}"/>
                </a:ext>
              </a:extLst>
            </p:cNvPr>
            <p:cNvSpPr/>
            <p:nvPr/>
          </p:nvSpPr>
          <p:spPr>
            <a:xfrm>
              <a:off x="6414134" y="2004032"/>
              <a:ext cx="5603453" cy="1034478"/>
            </a:xfrm>
            <a:prstGeom prst="roundRect">
              <a:avLst>
                <a:gd name="adj" fmla="val 50000"/>
              </a:avLst>
            </a:prstGeom>
            <a:solidFill>
              <a:srgbClr val="0E16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grpSp>
      <p:sp>
        <p:nvSpPr>
          <p:cNvPr id="26" name="Elipse 25">
            <a:extLst>
              <a:ext uri="{FF2B5EF4-FFF2-40B4-BE49-F238E27FC236}">
                <a16:creationId xmlns:a16="http://schemas.microsoft.com/office/drawing/2014/main" id="{F3F95C85-32D0-4C48-A067-4C93DD43EF99}"/>
              </a:ext>
            </a:extLst>
          </p:cNvPr>
          <p:cNvSpPr/>
          <p:nvPr/>
        </p:nvSpPr>
        <p:spPr>
          <a:xfrm>
            <a:off x="342899" y="2216006"/>
            <a:ext cx="3960000" cy="3960000"/>
          </a:xfrm>
          <a:prstGeom prst="ellipse">
            <a:avLst/>
          </a:prstGeom>
          <a: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a:blipFill>
          <a:ln w="82550">
            <a:noFill/>
          </a:ln>
          <a:effectLst>
            <a:glow>
              <a:schemeClr val="accent1">
                <a:satMod val="1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dirty="0"/>
          </a:p>
        </p:txBody>
      </p:sp>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62013" y="9525"/>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3438525" y="841520"/>
            <a:ext cx="5314950"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EL GAS SF6</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 y="649423"/>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sp>
        <p:nvSpPr>
          <p:cNvPr id="4" name="Elipse 3">
            <a:extLst>
              <a:ext uri="{FF2B5EF4-FFF2-40B4-BE49-F238E27FC236}">
                <a16:creationId xmlns:a16="http://schemas.microsoft.com/office/drawing/2014/main" id="{0079B89A-D389-41E8-9F87-4EC34A96F500}"/>
              </a:ext>
            </a:extLst>
          </p:cNvPr>
          <p:cNvSpPr/>
          <p:nvPr/>
        </p:nvSpPr>
        <p:spPr>
          <a:xfrm flipH="1" flipV="1">
            <a:off x="342899" y="2182893"/>
            <a:ext cx="3960000" cy="3960000"/>
          </a:xfrm>
          <a:prstGeom prst="ellipse">
            <a:avLst/>
          </a:prstGeom>
          <a:noFill/>
          <a:ln w="82550">
            <a:solidFill>
              <a:srgbClr val="FFFFFF"/>
            </a:solidFill>
          </a:ln>
          <a:effectLst>
            <a:glow rad="228600">
              <a:schemeClr val="accent1">
                <a:satMod val="1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dirty="0"/>
          </a:p>
        </p:txBody>
      </p:sp>
      <p:sp>
        <p:nvSpPr>
          <p:cNvPr id="20" name="Elipse 19">
            <a:extLst>
              <a:ext uri="{FF2B5EF4-FFF2-40B4-BE49-F238E27FC236}">
                <a16:creationId xmlns:a16="http://schemas.microsoft.com/office/drawing/2014/main" id="{C2B2E1F6-A8DD-449D-834F-24F7A6E6B726}"/>
              </a:ext>
            </a:extLst>
          </p:cNvPr>
          <p:cNvSpPr/>
          <p:nvPr/>
        </p:nvSpPr>
        <p:spPr>
          <a:xfrm>
            <a:off x="3239475" y="5715897"/>
            <a:ext cx="270000" cy="270000"/>
          </a:xfrm>
          <a:prstGeom prst="ellipse">
            <a:avLst/>
          </a:prstGeom>
          <a:solidFill>
            <a:srgbClr val="7F7F7F"/>
          </a:solidFill>
          <a:ln w="19050">
            <a:noFill/>
          </a:ln>
          <a:effectLst>
            <a:glow rad="88900">
              <a:srgbClr val="7F7F7F">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21" name="Elipse 20">
            <a:extLst>
              <a:ext uri="{FF2B5EF4-FFF2-40B4-BE49-F238E27FC236}">
                <a16:creationId xmlns:a16="http://schemas.microsoft.com/office/drawing/2014/main" id="{9BACF309-C470-477B-89D9-FF0A8F9276BE}"/>
              </a:ext>
            </a:extLst>
          </p:cNvPr>
          <p:cNvSpPr/>
          <p:nvPr/>
        </p:nvSpPr>
        <p:spPr>
          <a:xfrm>
            <a:off x="2713122" y="6007893"/>
            <a:ext cx="270000" cy="270000"/>
          </a:xfrm>
          <a:prstGeom prst="ellipse">
            <a:avLst/>
          </a:prstGeom>
          <a:solidFill>
            <a:srgbClr val="7F7F7F"/>
          </a:solidFill>
          <a:ln w="19050">
            <a:noFill/>
          </a:ln>
          <a:effectLst>
            <a:glow rad="88900">
              <a:srgbClr val="7F7F7F">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1" name="Elipse 30">
            <a:extLst>
              <a:ext uri="{FF2B5EF4-FFF2-40B4-BE49-F238E27FC236}">
                <a16:creationId xmlns:a16="http://schemas.microsoft.com/office/drawing/2014/main" id="{B828D184-E44D-40B5-9E28-B21703000D85}"/>
              </a:ext>
            </a:extLst>
          </p:cNvPr>
          <p:cNvSpPr/>
          <p:nvPr/>
        </p:nvSpPr>
        <p:spPr>
          <a:xfrm>
            <a:off x="3724950" y="5324299"/>
            <a:ext cx="270000" cy="270000"/>
          </a:xfrm>
          <a:prstGeom prst="ellipse">
            <a:avLst/>
          </a:prstGeom>
          <a:solidFill>
            <a:srgbClr val="7F7F7F"/>
          </a:solidFill>
          <a:ln w="19050">
            <a:noFill/>
          </a:ln>
          <a:effectLst>
            <a:glow rad="88900">
              <a:srgbClr val="7F7F7F">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2" name="Elipse 31">
            <a:extLst>
              <a:ext uri="{FF2B5EF4-FFF2-40B4-BE49-F238E27FC236}">
                <a16:creationId xmlns:a16="http://schemas.microsoft.com/office/drawing/2014/main" id="{4208836D-CBF1-4575-B92F-6D3A7DF8B630}"/>
              </a:ext>
            </a:extLst>
          </p:cNvPr>
          <p:cNvSpPr/>
          <p:nvPr/>
        </p:nvSpPr>
        <p:spPr>
          <a:xfrm>
            <a:off x="3213525" y="2335988"/>
            <a:ext cx="450000" cy="45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dirty="0">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25" name="Elipse 24">
            <a:extLst>
              <a:ext uri="{FF2B5EF4-FFF2-40B4-BE49-F238E27FC236}">
                <a16:creationId xmlns:a16="http://schemas.microsoft.com/office/drawing/2014/main" id="{D840F88C-6D9E-4BDD-8B48-71C29E960256}"/>
              </a:ext>
            </a:extLst>
          </p:cNvPr>
          <p:cNvSpPr/>
          <p:nvPr/>
        </p:nvSpPr>
        <p:spPr>
          <a:xfrm>
            <a:off x="3194050" y="2309541"/>
            <a:ext cx="450000" cy="45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dirty="0">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Tree>
    <p:extLst>
      <p:ext uri="{BB962C8B-B14F-4D97-AF65-F5344CB8AC3E}">
        <p14:creationId xmlns:p14="http://schemas.microsoft.com/office/powerpoint/2010/main" val="37225755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cxnSp>
        <p:nvCxnSpPr>
          <p:cNvPr id="5" name="Conector recto de flecha 4">
            <a:extLst>
              <a:ext uri="{FF2B5EF4-FFF2-40B4-BE49-F238E27FC236}">
                <a16:creationId xmlns:a16="http://schemas.microsoft.com/office/drawing/2014/main" id="{83DC0808-129E-420A-8EC9-584EACFE30D5}"/>
              </a:ext>
            </a:extLst>
          </p:cNvPr>
          <p:cNvCxnSpPr>
            <a:cxnSpLocks/>
            <a:endCxn id="19" idx="1"/>
          </p:cNvCxnSpPr>
          <p:nvPr/>
        </p:nvCxnSpPr>
        <p:spPr>
          <a:xfrm>
            <a:off x="3509475" y="2519185"/>
            <a:ext cx="2849785" cy="0"/>
          </a:xfrm>
          <a:prstGeom prst="straightConnector1">
            <a:avLst/>
          </a:prstGeom>
          <a:ln w="76200">
            <a:solidFill>
              <a:srgbClr val="FF6600"/>
            </a:solidFill>
            <a:tailEnd type="triangle"/>
          </a:ln>
        </p:spPr>
        <p:style>
          <a:lnRef idx="1">
            <a:schemeClr val="accent1"/>
          </a:lnRef>
          <a:fillRef idx="0">
            <a:schemeClr val="accent1"/>
          </a:fillRef>
          <a:effectRef idx="0">
            <a:schemeClr val="accent1"/>
          </a:effectRef>
          <a:fontRef idx="minor">
            <a:schemeClr val="tx1"/>
          </a:fontRef>
        </p:style>
      </p:cxnSp>
      <p:grpSp>
        <p:nvGrpSpPr>
          <p:cNvPr id="11" name="Grupo 10">
            <a:extLst>
              <a:ext uri="{FF2B5EF4-FFF2-40B4-BE49-F238E27FC236}">
                <a16:creationId xmlns:a16="http://schemas.microsoft.com/office/drawing/2014/main" id="{63C9FD09-32BA-48CC-9A36-04AE4D235CB1}"/>
              </a:ext>
            </a:extLst>
          </p:cNvPr>
          <p:cNvGrpSpPr/>
          <p:nvPr/>
        </p:nvGrpSpPr>
        <p:grpSpPr>
          <a:xfrm>
            <a:off x="6359260" y="1948585"/>
            <a:ext cx="5713200" cy="1141200"/>
            <a:chOff x="6359260" y="1948585"/>
            <a:chExt cx="5713200" cy="1141200"/>
          </a:xfrm>
        </p:grpSpPr>
        <p:sp>
          <p:nvSpPr>
            <p:cNvPr id="19" name="Rectángulo: esquinas redondeadas 18">
              <a:extLst>
                <a:ext uri="{FF2B5EF4-FFF2-40B4-BE49-F238E27FC236}">
                  <a16:creationId xmlns:a16="http://schemas.microsoft.com/office/drawing/2014/main" id="{4F7D434C-D919-4D45-9D58-B7912BBD15F6}"/>
                </a:ext>
              </a:extLst>
            </p:cNvPr>
            <p:cNvSpPr/>
            <p:nvPr/>
          </p:nvSpPr>
          <p:spPr>
            <a:xfrm>
              <a:off x="6359260" y="1948585"/>
              <a:ext cx="5713200" cy="11412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sp>
          <p:nvSpPr>
            <p:cNvPr id="2" name="Rectángulo: esquinas redondeadas 1">
              <a:extLst>
                <a:ext uri="{FF2B5EF4-FFF2-40B4-BE49-F238E27FC236}">
                  <a16:creationId xmlns:a16="http://schemas.microsoft.com/office/drawing/2014/main" id="{5AB38F1A-129A-4463-BB75-C6832AF81CD2}"/>
                </a:ext>
              </a:extLst>
            </p:cNvPr>
            <p:cNvSpPr/>
            <p:nvPr/>
          </p:nvSpPr>
          <p:spPr>
            <a:xfrm>
              <a:off x="6414134" y="2004032"/>
              <a:ext cx="5603453" cy="1034478"/>
            </a:xfrm>
            <a:prstGeom prst="roundRect">
              <a:avLst>
                <a:gd name="adj" fmla="val 50000"/>
              </a:avLst>
            </a:prstGeom>
            <a:solidFill>
              <a:srgbClr val="0E16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grpSp>
      <p:sp>
        <p:nvSpPr>
          <p:cNvPr id="26" name="Elipse 25">
            <a:extLst>
              <a:ext uri="{FF2B5EF4-FFF2-40B4-BE49-F238E27FC236}">
                <a16:creationId xmlns:a16="http://schemas.microsoft.com/office/drawing/2014/main" id="{F3F95C85-32D0-4C48-A067-4C93DD43EF99}"/>
              </a:ext>
            </a:extLst>
          </p:cNvPr>
          <p:cNvSpPr/>
          <p:nvPr/>
        </p:nvSpPr>
        <p:spPr>
          <a:xfrm>
            <a:off x="342899" y="2216006"/>
            <a:ext cx="3960000" cy="3960000"/>
          </a:xfrm>
          <a:prstGeom prst="ellipse">
            <a:avLst/>
          </a:prstGeom>
          <a: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a:blipFill>
          <a:ln w="82550">
            <a:noFill/>
          </a:ln>
          <a:effectLst>
            <a:glow>
              <a:schemeClr val="accent1">
                <a:satMod val="1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dirty="0"/>
          </a:p>
        </p:txBody>
      </p:sp>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62013" y="9525"/>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3438525" y="841520"/>
            <a:ext cx="5314950"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EL GAS SF6</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 y="649423"/>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sp>
        <p:nvSpPr>
          <p:cNvPr id="4" name="Elipse 3">
            <a:extLst>
              <a:ext uri="{FF2B5EF4-FFF2-40B4-BE49-F238E27FC236}">
                <a16:creationId xmlns:a16="http://schemas.microsoft.com/office/drawing/2014/main" id="{0079B89A-D389-41E8-9F87-4EC34A96F500}"/>
              </a:ext>
            </a:extLst>
          </p:cNvPr>
          <p:cNvSpPr/>
          <p:nvPr/>
        </p:nvSpPr>
        <p:spPr>
          <a:xfrm flipH="1" flipV="1">
            <a:off x="342899" y="2182893"/>
            <a:ext cx="3960000" cy="3960000"/>
          </a:xfrm>
          <a:prstGeom prst="ellipse">
            <a:avLst/>
          </a:prstGeom>
          <a:noFill/>
          <a:ln w="82550">
            <a:solidFill>
              <a:srgbClr val="FFFFFF"/>
            </a:solidFill>
          </a:ln>
          <a:effectLst>
            <a:glow rad="228600">
              <a:schemeClr val="accent1">
                <a:satMod val="1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dirty="0"/>
          </a:p>
        </p:txBody>
      </p:sp>
      <p:sp>
        <p:nvSpPr>
          <p:cNvPr id="20" name="Elipse 19">
            <a:extLst>
              <a:ext uri="{FF2B5EF4-FFF2-40B4-BE49-F238E27FC236}">
                <a16:creationId xmlns:a16="http://schemas.microsoft.com/office/drawing/2014/main" id="{C2B2E1F6-A8DD-449D-834F-24F7A6E6B726}"/>
              </a:ext>
            </a:extLst>
          </p:cNvPr>
          <p:cNvSpPr/>
          <p:nvPr/>
        </p:nvSpPr>
        <p:spPr>
          <a:xfrm>
            <a:off x="3239475" y="5715897"/>
            <a:ext cx="270000" cy="270000"/>
          </a:xfrm>
          <a:prstGeom prst="ellipse">
            <a:avLst/>
          </a:prstGeom>
          <a:solidFill>
            <a:srgbClr val="7F7F7F"/>
          </a:solidFill>
          <a:ln w="19050">
            <a:noFill/>
          </a:ln>
          <a:effectLst>
            <a:glow rad="88900">
              <a:srgbClr val="7F7F7F">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21" name="Elipse 20">
            <a:extLst>
              <a:ext uri="{FF2B5EF4-FFF2-40B4-BE49-F238E27FC236}">
                <a16:creationId xmlns:a16="http://schemas.microsoft.com/office/drawing/2014/main" id="{9BACF309-C470-477B-89D9-FF0A8F9276BE}"/>
              </a:ext>
            </a:extLst>
          </p:cNvPr>
          <p:cNvSpPr/>
          <p:nvPr/>
        </p:nvSpPr>
        <p:spPr>
          <a:xfrm>
            <a:off x="2713122" y="6007893"/>
            <a:ext cx="270000" cy="270000"/>
          </a:xfrm>
          <a:prstGeom prst="ellipse">
            <a:avLst/>
          </a:prstGeom>
          <a:solidFill>
            <a:srgbClr val="7F7F7F"/>
          </a:solidFill>
          <a:ln w="19050">
            <a:noFill/>
          </a:ln>
          <a:effectLst>
            <a:glow rad="88900">
              <a:srgbClr val="7F7F7F">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1" name="Elipse 30">
            <a:extLst>
              <a:ext uri="{FF2B5EF4-FFF2-40B4-BE49-F238E27FC236}">
                <a16:creationId xmlns:a16="http://schemas.microsoft.com/office/drawing/2014/main" id="{B828D184-E44D-40B5-9E28-B21703000D85}"/>
              </a:ext>
            </a:extLst>
          </p:cNvPr>
          <p:cNvSpPr/>
          <p:nvPr/>
        </p:nvSpPr>
        <p:spPr>
          <a:xfrm>
            <a:off x="3724950" y="5324299"/>
            <a:ext cx="270000" cy="270000"/>
          </a:xfrm>
          <a:prstGeom prst="ellipse">
            <a:avLst/>
          </a:prstGeom>
          <a:solidFill>
            <a:srgbClr val="7F7F7F"/>
          </a:solidFill>
          <a:ln w="19050">
            <a:noFill/>
          </a:ln>
          <a:effectLst>
            <a:glow rad="88900">
              <a:srgbClr val="7F7F7F">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2" name="Elipse 31">
            <a:extLst>
              <a:ext uri="{FF2B5EF4-FFF2-40B4-BE49-F238E27FC236}">
                <a16:creationId xmlns:a16="http://schemas.microsoft.com/office/drawing/2014/main" id="{4208836D-CBF1-4575-B92F-6D3A7DF8B630}"/>
              </a:ext>
            </a:extLst>
          </p:cNvPr>
          <p:cNvSpPr/>
          <p:nvPr/>
        </p:nvSpPr>
        <p:spPr>
          <a:xfrm>
            <a:off x="3213525" y="2335988"/>
            <a:ext cx="450000" cy="45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dirty="0">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25" name="Elipse 24">
            <a:extLst>
              <a:ext uri="{FF2B5EF4-FFF2-40B4-BE49-F238E27FC236}">
                <a16:creationId xmlns:a16="http://schemas.microsoft.com/office/drawing/2014/main" id="{D840F88C-6D9E-4BDD-8B48-71C29E960256}"/>
              </a:ext>
            </a:extLst>
          </p:cNvPr>
          <p:cNvSpPr/>
          <p:nvPr/>
        </p:nvSpPr>
        <p:spPr>
          <a:xfrm>
            <a:off x="6588117" y="2211541"/>
            <a:ext cx="630000" cy="63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dirty="0">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22" name="CuadroTexto 21">
            <a:extLst>
              <a:ext uri="{FF2B5EF4-FFF2-40B4-BE49-F238E27FC236}">
                <a16:creationId xmlns:a16="http://schemas.microsoft.com/office/drawing/2014/main" id="{00B25504-AF61-4F3B-A8A8-E652645D8128}"/>
              </a:ext>
            </a:extLst>
          </p:cNvPr>
          <p:cNvSpPr txBox="1"/>
          <p:nvPr/>
        </p:nvSpPr>
        <p:spPr>
          <a:xfrm>
            <a:off x="7388965" y="2254331"/>
            <a:ext cx="4379707" cy="523220"/>
          </a:xfrm>
          <a:prstGeom prst="rect">
            <a:avLst/>
          </a:prstGeom>
          <a:noFill/>
        </p:spPr>
        <p:txBody>
          <a:bodyPr wrap="square" rtlCol="0" anchor="ctr">
            <a:spAutoFit/>
          </a:bodyPr>
          <a:lstStyle/>
          <a:p>
            <a:pPr defTabSz="914423">
              <a:defRPr/>
            </a:pPr>
            <a:r>
              <a:rPr lang="es-ES" sz="2800" dirty="0">
                <a:solidFill>
                  <a:srgbClr val="FF6600"/>
                </a:solidFill>
                <a:latin typeface="Impact" panose="020B0806030902050204" pitchFamily="34" charset="0"/>
              </a:rPr>
              <a:t>Primera síntesis en 1900</a:t>
            </a:r>
            <a:endParaRPr lang="es-PY" sz="2800" dirty="0">
              <a:solidFill>
                <a:srgbClr val="FF6600"/>
              </a:solidFill>
              <a:latin typeface="Impact" panose="020B0806030902050204" pitchFamily="34" charset="0"/>
            </a:endParaRPr>
          </a:p>
        </p:txBody>
      </p:sp>
      <p:sp>
        <p:nvSpPr>
          <p:cNvPr id="34" name="CuadroTexto 33">
            <a:extLst>
              <a:ext uri="{FF2B5EF4-FFF2-40B4-BE49-F238E27FC236}">
                <a16:creationId xmlns:a16="http://schemas.microsoft.com/office/drawing/2014/main" id="{BEE840C9-A2DF-4ED2-97CF-839EC9DC0E2D}"/>
              </a:ext>
            </a:extLst>
          </p:cNvPr>
          <p:cNvSpPr txBox="1"/>
          <p:nvPr/>
        </p:nvSpPr>
        <p:spPr>
          <a:xfrm>
            <a:off x="6681839" y="2192774"/>
            <a:ext cx="458213" cy="646331"/>
          </a:xfrm>
          <a:prstGeom prst="rect">
            <a:avLst/>
          </a:prstGeom>
          <a:noFill/>
        </p:spPr>
        <p:txBody>
          <a:bodyPr wrap="square" rtlCol="0" anchor="ctr">
            <a:spAutoFit/>
          </a:bodyPr>
          <a:lstStyle/>
          <a:p>
            <a:pPr defTabSz="914423">
              <a:defRPr/>
            </a:pPr>
            <a:r>
              <a:rPr lang="es-ES" sz="3600" dirty="0">
                <a:solidFill>
                  <a:schemeClr val="bg1"/>
                </a:solidFill>
                <a:latin typeface="Impact" panose="020B0806030902050204" pitchFamily="34" charset="0"/>
              </a:rPr>
              <a:t>A</a:t>
            </a:r>
            <a:endParaRPr lang="es-PY" sz="3600" dirty="0">
              <a:solidFill>
                <a:schemeClr val="bg1"/>
              </a:solidFill>
              <a:latin typeface="Impact" panose="020B0806030902050204" pitchFamily="34" charset="0"/>
            </a:endParaRPr>
          </a:p>
        </p:txBody>
      </p:sp>
    </p:spTree>
    <p:extLst>
      <p:ext uri="{BB962C8B-B14F-4D97-AF65-F5344CB8AC3E}">
        <p14:creationId xmlns:p14="http://schemas.microsoft.com/office/powerpoint/2010/main" val="906518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wipe(left)">
                                      <p:cBhvr>
                                        <p:cTn id="7" dur="75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cxnSp>
        <p:nvCxnSpPr>
          <p:cNvPr id="5" name="Conector recto de flecha 4">
            <a:extLst>
              <a:ext uri="{FF2B5EF4-FFF2-40B4-BE49-F238E27FC236}">
                <a16:creationId xmlns:a16="http://schemas.microsoft.com/office/drawing/2014/main" id="{83DC0808-129E-420A-8EC9-584EACFE30D5}"/>
              </a:ext>
            </a:extLst>
          </p:cNvPr>
          <p:cNvCxnSpPr>
            <a:cxnSpLocks/>
            <a:endCxn id="19" idx="1"/>
          </p:cNvCxnSpPr>
          <p:nvPr/>
        </p:nvCxnSpPr>
        <p:spPr>
          <a:xfrm>
            <a:off x="3509475" y="2519185"/>
            <a:ext cx="2849785" cy="0"/>
          </a:xfrm>
          <a:prstGeom prst="straightConnector1">
            <a:avLst/>
          </a:prstGeom>
          <a:ln w="76200">
            <a:solidFill>
              <a:srgbClr val="FF6600"/>
            </a:solidFill>
            <a:tailEnd type="triangle"/>
          </a:ln>
        </p:spPr>
        <p:style>
          <a:lnRef idx="1">
            <a:schemeClr val="accent1"/>
          </a:lnRef>
          <a:fillRef idx="0">
            <a:schemeClr val="accent1"/>
          </a:fillRef>
          <a:effectRef idx="0">
            <a:schemeClr val="accent1"/>
          </a:effectRef>
          <a:fontRef idx="minor">
            <a:schemeClr val="tx1"/>
          </a:fontRef>
        </p:style>
      </p:cxnSp>
      <p:grpSp>
        <p:nvGrpSpPr>
          <p:cNvPr id="11" name="Grupo 10">
            <a:extLst>
              <a:ext uri="{FF2B5EF4-FFF2-40B4-BE49-F238E27FC236}">
                <a16:creationId xmlns:a16="http://schemas.microsoft.com/office/drawing/2014/main" id="{63C9FD09-32BA-48CC-9A36-04AE4D235CB1}"/>
              </a:ext>
            </a:extLst>
          </p:cNvPr>
          <p:cNvGrpSpPr/>
          <p:nvPr/>
        </p:nvGrpSpPr>
        <p:grpSpPr>
          <a:xfrm>
            <a:off x="6359260" y="1948585"/>
            <a:ext cx="5713200" cy="1141200"/>
            <a:chOff x="6359260" y="1948585"/>
            <a:chExt cx="5713200" cy="1141200"/>
          </a:xfrm>
        </p:grpSpPr>
        <p:sp>
          <p:nvSpPr>
            <p:cNvPr id="19" name="Rectángulo: esquinas redondeadas 18">
              <a:extLst>
                <a:ext uri="{FF2B5EF4-FFF2-40B4-BE49-F238E27FC236}">
                  <a16:creationId xmlns:a16="http://schemas.microsoft.com/office/drawing/2014/main" id="{4F7D434C-D919-4D45-9D58-B7912BBD15F6}"/>
                </a:ext>
              </a:extLst>
            </p:cNvPr>
            <p:cNvSpPr/>
            <p:nvPr/>
          </p:nvSpPr>
          <p:spPr>
            <a:xfrm>
              <a:off x="6359260" y="1948585"/>
              <a:ext cx="5713200" cy="11412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sp>
          <p:nvSpPr>
            <p:cNvPr id="2" name="Rectángulo: esquinas redondeadas 1">
              <a:extLst>
                <a:ext uri="{FF2B5EF4-FFF2-40B4-BE49-F238E27FC236}">
                  <a16:creationId xmlns:a16="http://schemas.microsoft.com/office/drawing/2014/main" id="{5AB38F1A-129A-4463-BB75-C6832AF81CD2}"/>
                </a:ext>
              </a:extLst>
            </p:cNvPr>
            <p:cNvSpPr/>
            <p:nvPr/>
          </p:nvSpPr>
          <p:spPr>
            <a:xfrm>
              <a:off x="6414134" y="2004032"/>
              <a:ext cx="5603453" cy="1034478"/>
            </a:xfrm>
            <a:prstGeom prst="roundRect">
              <a:avLst>
                <a:gd name="adj" fmla="val 50000"/>
              </a:avLst>
            </a:prstGeom>
            <a:solidFill>
              <a:srgbClr val="0E16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grpSp>
      <p:sp>
        <p:nvSpPr>
          <p:cNvPr id="26" name="Elipse 25">
            <a:extLst>
              <a:ext uri="{FF2B5EF4-FFF2-40B4-BE49-F238E27FC236}">
                <a16:creationId xmlns:a16="http://schemas.microsoft.com/office/drawing/2014/main" id="{F3F95C85-32D0-4C48-A067-4C93DD43EF99}"/>
              </a:ext>
            </a:extLst>
          </p:cNvPr>
          <p:cNvSpPr/>
          <p:nvPr/>
        </p:nvSpPr>
        <p:spPr>
          <a:xfrm>
            <a:off x="342899" y="2216006"/>
            <a:ext cx="3960000" cy="3960000"/>
          </a:xfrm>
          <a:prstGeom prst="ellipse">
            <a:avLst/>
          </a:prstGeom>
          <a: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a:blipFill>
          <a:ln w="82550">
            <a:noFill/>
          </a:ln>
          <a:effectLst>
            <a:glow>
              <a:schemeClr val="accent1">
                <a:satMod val="1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dirty="0"/>
          </a:p>
        </p:txBody>
      </p:sp>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62013" y="9525"/>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3438525" y="841520"/>
            <a:ext cx="5314950"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EL GAS SF6</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 y="649423"/>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sp>
        <p:nvSpPr>
          <p:cNvPr id="4" name="Elipse 3">
            <a:extLst>
              <a:ext uri="{FF2B5EF4-FFF2-40B4-BE49-F238E27FC236}">
                <a16:creationId xmlns:a16="http://schemas.microsoft.com/office/drawing/2014/main" id="{0079B89A-D389-41E8-9F87-4EC34A96F500}"/>
              </a:ext>
            </a:extLst>
          </p:cNvPr>
          <p:cNvSpPr/>
          <p:nvPr/>
        </p:nvSpPr>
        <p:spPr>
          <a:xfrm flipH="1" flipV="1">
            <a:off x="342899" y="2182893"/>
            <a:ext cx="3960000" cy="3960000"/>
          </a:xfrm>
          <a:prstGeom prst="ellipse">
            <a:avLst/>
          </a:prstGeom>
          <a:noFill/>
          <a:ln w="82550">
            <a:solidFill>
              <a:srgbClr val="FFFFFF"/>
            </a:solidFill>
          </a:ln>
          <a:effectLst>
            <a:glow rad="228600">
              <a:schemeClr val="accent1">
                <a:satMod val="1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dirty="0"/>
          </a:p>
        </p:txBody>
      </p:sp>
      <p:sp>
        <p:nvSpPr>
          <p:cNvPr id="20" name="Elipse 19">
            <a:extLst>
              <a:ext uri="{FF2B5EF4-FFF2-40B4-BE49-F238E27FC236}">
                <a16:creationId xmlns:a16="http://schemas.microsoft.com/office/drawing/2014/main" id="{C2B2E1F6-A8DD-449D-834F-24F7A6E6B726}"/>
              </a:ext>
            </a:extLst>
          </p:cNvPr>
          <p:cNvSpPr/>
          <p:nvPr/>
        </p:nvSpPr>
        <p:spPr>
          <a:xfrm>
            <a:off x="3239475" y="5715897"/>
            <a:ext cx="270000" cy="270000"/>
          </a:xfrm>
          <a:prstGeom prst="ellipse">
            <a:avLst/>
          </a:prstGeom>
          <a:solidFill>
            <a:srgbClr val="7F7F7F"/>
          </a:solidFill>
          <a:ln w="19050">
            <a:noFill/>
          </a:ln>
          <a:effectLst>
            <a:glow rad="88900">
              <a:srgbClr val="7F7F7F">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21" name="Elipse 20">
            <a:extLst>
              <a:ext uri="{FF2B5EF4-FFF2-40B4-BE49-F238E27FC236}">
                <a16:creationId xmlns:a16="http://schemas.microsoft.com/office/drawing/2014/main" id="{9BACF309-C470-477B-89D9-FF0A8F9276BE}"/>
              </a:ext>
            </a:extLst>
          </p:cNvPr>
          <p:cNvSpPr/>
          <p:nvPr/>
        </p:nvSpPr>
        <p:spPr>
          <a:xfrm>
            <a:off x="2713122" y="6007893"/>
            <a:ext cx="270000" cy="270000"/>
          </a:xfrm>
          <a:prstGeom prst="ellipse">
            <a:avLst/>
          </a:prstGeom>
          <a:solidFill>
            <a:srgbClr val="7F7F7F"/>
          </a:solidFill>
          <a:ln w="19050">
            <a:noFill/>
          </a:ln>
          <a:effectLst>
            <a:glow rad="88900">
              <a:srgbClr val="7F7F7F">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1" name="Elipse 30">
            <a:extLst>
              <a:ext uri="{FF2B5EF4-FFF2-40B4-BE49-F238E27FC236}">
                <a16:creationId xmlns:a16="http://schemas.microsoft.com/office/drawing/2014/main" id="{B828D184-E44D-40B5-9E28-B21703000D85}"/>
              </a:ext>
            </a:extLst>
          </p:cNvPr>
          <p:cNvSpPr/>
          <p:nvPr/>
        </p:nvSpPr>
        <p:spPr>
          <a:xfrm>
            <a:off x="4021330" y="3536950"/>
            <a:ext cx="450000" cy="45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2" name="Elipse 31">
            <a:extLst>
              <a:ext uri="{FF2B5EF4-FFF2-40B4-BE49-F238E27FC236}">
                <a16:creationId xmlns:a16="http://schemas.microsoft.com/office/drawing/2014/main" id="{4208836D-CBF1-4575-B92F-6D3A7DF8B630}"/>
              </a:ext>
            </a:extLst>
          </p:cNvPr>
          <p:cNvSpPr/>
          <p:nvPr/>
        </p:nvSpPr>
        <p:spPr>
          <a:xfrm>
            <a:off x="3213525" y="2335988"/>
            <a:ext cx="450000" cy="45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dirty="0">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25" name="Elipse 24">
            <a:extLst>
              <a:ext uri="{FF2B5EF4-FFF2-40B4-BE49-F238E27FC236}">
                <a16:creationId xmlns:a16="http://schemas.microsoft.com/office/drawing/2014/main" id="{D840F88C-6D9E-4BDD-8B48-71C29E960256}"/>
              </a:ext>
            </a:extLst>
          </p:cNvPr>
          <p:cNvSpPr/>
          <p:nvPr/>
        </p:nvSpPr>
        <p:spPr>
          <a:xfrm>
            <a:off x="6588117" y="2211541"/>
            <a:ext cx="630000" cy="63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dirty="0">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22" name="CuadroTexto 21">
            <a:extLst>
              <a:ext uri="{FF2B5EF4-FFF2-40B4-BE49-F238E27FC236}">
                <a16:creationId xmlns:a16="http://schemas.microsoft.com/office/drawing/2014/main" id="{00B25504-AF61-4F3B-A8A8-E652645D8128}"/>
              </a:ext>
            </a:extLst>
          </p:cNvPr>
          <p:cNvSpPr txBox="1"/>
          <p:nvPr/>
        </p:nvSpPr>
        <p:spPr>
          <a:xfrm>
            <a:off x="7388965" y="2279320"/>
            <a:ext cx="4379707" cy="523220"/>
          </a:xfrm>
          <a:prstGeom prst="rect">
            <a:avLst/>
          </a:prstGeom>
          <a:noFill/>
        </p:spPr>
        <p:txBody>
          <a:bodyPr wrap="square" rtlCol="0" anchor="ctr">
            <a:spAutoFit/>
          </a:bodyPr>
          <a:lstStyle/>
          <a:p>
            <a:pPr defTabSz="914423">
              <a:defRPr/>
            </a:pPr>
            <a:r>
              <a:rPr lang="es-ES" sz="2800" dirty="0">
                <a:solidFill>
                  <a:srgbClr val="FF6600"/>
                </a:solidFill>
                <a:latin typeface="Impact" panose="020B0806030902050204" pitchFamily="34" charset="0"/>
              </a:rPr>
              <a:t>Usa SF6 como aislante</a:t>
            </a:r>
            <a:endParaRPr lang="es-PY" sz="2800" dirty="0">
              <a:solidFill>
                <a:srgbClr val="FF6600"/>
              </a:solidFill>
              <a:latin typeface="Impact" panose="020B0806030902050204" pitchFamily="34" charset="0"/>
            </a:endParaRPr>
          </a:p>
        </p:txBody>
      </p:sp>
      <p:sp>
        <p:nvSpPr>
          <p:cNvPr id="34" name="CuadroTexto 33">
            <a:extLst>
              <a:ext uri="{FF2B5EF4-FFF2-40B4-BE49-F238E27FC236}">
                <a16:creationId xmlns:a16="http://schemas.microsoft.com/office/drawing/2014/main" id="{BEE840C9-A2DF-4ED2-97CF-839EC9DC0E2D}"/>
              </a:ext>
            </a:extLst>
          </p:cNvPr>
          <p:cNvSpPr txBox="1"/>
          <p:nvPr/>
        </p:nvSpPr>
        <p:spPr>
          <a:xfrm>
            <a:off x="6681839" y="2192774"/>
            <a:ext cx="458213" cy="646331"/>
          </a:xfrm>
          <a:prstGeom prst="rect">
            <a:avLst/>
          </a:prstGeom>
          <a:noFill/>
        </p:spPr>
        <p:txBody>
          <a:bodyPr wrap="square" rtlCol="0" anchor="ctr">
            <a:spAutoFit/>
          </a:bodyPr>
          <a:lstStyle/>
          <a:p>
            <a:pPr defTabSz="914423">
              <a:defRPr/>
            </a:pPr>
            <a:r>
              <a:rPr lang="es-ES" sz="3600" dirty="0">
                <a:solidFill>
                  <a:schemeClr val="bg1"/>
                </a:solidFill>
                <a:latin typeface="Impact" panose="020B0806030902050204" pitchFamily="34" charset="0"/>
              </a:rPr>
              <a:t>A</a:t>
            </a:r>
            <a:endParaRPr lang="es-PY" sz="3600" dirty="0">
              <a:solidFill>
                <a:schemeClr val="bg1"/>
              </a:solidFill>
              <a:latin typeface="Impact" panose="020B0806030902050204" pitchFamily="34" charset="0"/>
            </a:endParaRPr>
          </a:p>
        </p:txBody>
      </p:sp>
      <p:cxnSp>
        <p:nvCxnSpPr>
          <p:cNvPr id="23" name="Conector recto de flecha 22">
            <a:extLst>
              <a:ext uri="{FF2B5EF4-FFF2-40B4-BE49-F238E27FC236}">
                <a16:creationId xmlns:a16="http://schemas.microsoft.com/office/drawing/2014/main" id="{9332EED1-9237-484F-8BD7-9012D926C14D}"/>
              </a:ext>
            </a:extLst>
          </p:cNvPr>
          <p:cNvCxnSpPr>
            <a:cxnSpLocks/>
            <a:endCxn id="33" idx="1"/>
          </p:cNvCxnSpPr>
          <p:nvPr/>
        </p:nvCxnSpPr>
        <p:spPr>
          <a:xfrm>
            <a:off x="4399280" y="3715832"/>
            <a:ext cx="2027450" cy="0"/>
          </a:xfrm>
          <a:prstGeom prst="straightConnector1">
            <a:avLst/>
          </a:prstGeom>
          <a:ln w="76200">
            <a:solidFill>
              <a:srgbClr val="FF6600"/>
            </a:solidFill>
            <a:tailEnd type="triangle"/>
          </a:ln>
        </p:spPr>
        <p:style>
          <a:lnRef idx="1">
            <a:schemeClr val="accent1"/>
          </a:lnRef>
          <a:fillRef idx="0">
            <a:schemeClr val="accent1"/>
          </a:fillRef>
          <a:effectRef idx="0">
            <a:schemeClr val="accent1"/>
          </a:effectRef>
          <a:fontRef idx="minor">
            <a:schemeClr val="tx1"/>
          </a:fontRef>
        </p:style>
      </p:cxnSp>
      <p:grpSp>
        <p:nvGrpSpPr>
          <p:cNvPr id="24" name="Grupo 23">
            <a:extLst>
              <a:ext uri="{FF2B5EF4-FFF2-40B4-BE49-F238E27FC236}">
                <a16:creationId xmlns:a16="http://schemas.microsoft.com/office/drawing/2014/main" id="{41A72EB0-1CF2-486E-881F-506643561D2B}"/>
              </a:ext>
            </a:extLst>
          </p:cNvPr>
          <p:cNvGrpSpPr/>
          <p:nvPr/>
        </p:nvGrpSpPr>
        <p:grpSpPr>
          <a:xfrm>
            <a:off x="6426730" y="3145232"/>
            <a:ext cx="5713200" cy="1141200"/>
            <a:chOff x="6359260" y="1948585"/>
            <a:chExt cx="5713200" cy="1141200"/>
          </a:xfrm>
        </p:grpSpPr>
        <p:sp>
          <p:nvSpPr>
            <p:cNvPr id="33" name="Rectángulo: esquinas redondeadas 32">
              <a:extLst>
                <a:ext uri="{FF2B5EF4-FFF2-40B4-BE49-F238E27FC236}">
                  <a16:creationId xmlns:a16="http://schemas.microsoft.com/office/drawing/2014/main" id="{44667874-FF25-4ED2-901E-3BFDA958D087}"/>
                </a:ext>
              </a:extLst>
            </p:cNvPr>
            <p:cNvSpPr/>
            <p:nvPr/>
          </p:nvSpPr>
          <p:spPr>
            <a:xfrm>
              <a:off x="6359260" y="1948585"/>
              <a:ext cx="5713200" cy="11412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sp>
          <p:nvSpPr>
            <p:cNvPr id="35" name="Rectángulo: esquinas redondeadas 34">
              <a:extLst>
                <a:ext uri="{FF2B5EF4-FFF2-40B4-BE49-F238E27FC236}">
                  <a16:creationId xmlns:a16="http://schemas.microsoft.com/office/drawing/2014/main" id="{93BA19D1-1D35-4AC8-B850-44728803BEED}"/>
                </a:ext>
              </a:extLst>
            </p:cNvPr>
            <p:cNvSpPr/>
            <p:nvPr/>
          </p:nvSpPr>
          <p:spPr>
            <a:xfrm>
              <a:off x="6414134" y="2004032"/>
              <a:ext cx="5603453" cy="1034478"/>
            </a:xfrm>
            <a:prstGeom prst="roundRect">
              <a:avLst>
                <a:gd name="adj" fmla="val 50000"/>
              </a:avLst>
            </a:prstGeom>
            <a:solidFill>
              <a:srgbClr val="0E16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grpSp>
      <p:sp>
        <p:nvSpPr>
          <p:cNvPr id="36" name="Elipse 35">
            <a:extLst>
              <a:ext uri="{FF2B5EF4-FFF2-40B4-BE49-F238E27FC236}">
                <a16:creationId xmlns:a16="http://schemas.microsoft.com/office/drawing/2014/main" id="{AF1C6019-10B4-4473-A649-34D84F3D1726}"/>
              </a:ext>
            </a:extLst>
          </p:cNvPr>
          <p:cNvSpPr/>
          <p:nvPr/>
        </p:nvSpPr>
        <p:spPr>
          <a:xfrm>
            <a:off x="4021330" y="3536950"/>
            <a:ext cx="450000" cy="45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Tree>
    <p:extLst>
      <p:ext uri="{BB962C8B-B14F-4D97-AF65-F5344CB8AC3E}">
        <p14:creationId xmlns:p14="http://schemas.microsoft.com/office/powerpoint/2010/main" val="42601900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cxnSp>
        <p:nvCxnSpPr>
          <p:cNvPr id="5" name="Conector recto de flecha 4">
            <a:extLst>
              <a:ext uri="{FF2B5EF4-FFF2-40B4-BE49-F238E27FC236}">
                <a16:creationId xmlns:a16="http://schemas.microsoft.com/office/drawing/2014/main" id="{83DC0808-129E-420A-8EC9-584EACFE30D5}"/>
              </a:ext>
            </a:extLst>
          </p:cNvPr>
          <p:cNvCxnSpPr>
            <a:cxnSpLocks/>
            <a:endCxn id="19" idx="1"/>
          </p:cNvCxnSpPr>
          <p:nvPr/>
        </p:nvCxnSpPr>
        <p:spPr>
          <a:xfrm>
            <a:off x="3509475" y="2519185"/>
            <a:ext cx="2849785" cy="0"/>
          </a:xfrm>
          <a:prstGeom prst="straightConnector1">
            <a:avLst/>
          </a:prstGeom>
          <a:ln w="76200">
            <a:solidFill>
              <a:srgbClr val="FF6600"/>
            </a:solidFill>
            <a:tailEnd type="triangle"/>
          </a:ln>
        </p:spPr>
        <p:style>
          <a:lnRef idx="1">
            <a:schemeClr val="accent1"/>
          </a:lnRef>
          <a:fillRef idx="0">
            <a:schemeClr val="accent1"/>
          </a:fillRef>
          <a:effectRef idx="0">
            <a:schemeClr val="accent1"/>
          </a:effectRef>
          <a:fontRef idx="minor">
            <a:schemeClr val="tx1"/>
          </a:fontRef>
        </p:style>
      </p:cxnSp>
      <p:grpSp>
        <p:nvGrpSpPr>
          <p:cNvPr id="11" name="Grupo 10">
            <a:extLst>
              <a:ext uri="{FF2B5EF4-FFF2-40B4-BE49-F238E27FC236}">
                <a16:creationId xmlns:a16="http://schemas.microsoft.com/office/drawing/2014/main" id="{63C9FD09-32BA-48CC-9A36-04AE4D235CB1}"/>
              </a:ext>
            </a:extLst>
          </p:cNvPr>
          <p:cNvGrpSpPr/>
          <p:nvPr/>
        </p:nvGrpSpPr>
        <p:grpSpPr>
          <a:xfrm>
            <a:off x="6359260" y="1948585"/>
            <a:ext cx="5713200" cy="1141200"/>
            <a:chOff x="6359260" y="1948585"/>
            <a:chExt cx="5713200" cy="1141200"/>
          </a:xfrm>
        </p:grpSpPr>
        <p:sp>
          <p:nvSpPr>
            <p:cNvPr id="19" name="Rectángulo: esquinas redondeadas 18">
              <a:extLst>
                <a:ext uri="{FF2B5EF4-FFF2-40B4-BE49-F238E27FC236}">
                  <a16:creationId xmlns:a16="http://schemas.microsoft.com/office/drawing/2014/main" id="{4F7D434C-D919-4D45-9D58-B7912BBD15F6}"/>
                </a:ext>
              </a:extLst>
            </p:cNvPr>
            <p:cNvSpPr/>
            <p:nvPr/>
          </p:nvSpPr>
          <p:spPr>
            <a:xfrm>
              <a:off x="6359260" y="1948585"/>
              <a:ext cx="5713200" cy="11412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sp>
          <p:nvSpPr>
            <p:cNvPr id="2" name="Rectángulo: esquinas redondeadas 1">
              <a:extLst>
                <a:ext uri="{FF2B5EF4-FFF2-40B4-BE49-F238E27FC236}">
                  <a16:creationId xmlns:a16="http://schemas.microsoft.com/office/drawing/2014/main" id="{5AB38F1A-129A-4463-BB75-C6832AF81CD2}"/>
                </a:ext>
              </a:extLst>
            </p:cNvPr>
            <p:cNvSpPr/>
            <p:nvPr/>
          </p:nvSpPr>
          <p:spPr>
            <a:xfrm>
              <a:off x="6414134" y="2004032"/>
              <a:ext cx="5603453" cy="1034478"/>
            </a:xfrm>
            <a:prstGeom prst="roundRect">
              <a:avLst>
                <a:gd name="adj" fmla="val 50000"/>
              </a:avLst>
            </a:prstGeom>
            <a:solidFill>
              <a:srgbClr val="0E16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grpSp>
      <p:sp>
        <p:nvSpPr>
          <p:cNvPr id="26" name="Elipse 25">
            <a:extLst>
              <a:ext uri="{FF2B5EF4-FFF2-40B4-BE49-F238E27FC236}">
                <a16:creationId xmlns:a16="http://schemas.microsoft.com/office/drawing/2014/main" id="{F3F95C85-32D0-4C48-A067-4C93DD43EF99}"/>
              </a:ext>
            </a:extLst>
          </p:cNvPr>
          <p:cNvSpPr/>
          <p:nvPr/>
        </p:nvSpPr>
        <p:spPr>
          <a:xfrm>
            <a:off x="342899" y="2216006"/>
            <a:ext cx="3960000" cy="3960000"/>
          </a:xfrm>
          <a:prstGeom prst="ellipse">
            <a:avLst/>
          </a:prstGeom>
          <a: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a:blipFill>
          <a:ln w="82550">
            <a:noFill/>
          </a:ln>
          <a:effectLst>
            <a:glow>
              <a:schemeClr val="accent1">
                <a:satMod val="1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dirty="0"/>
          </a:p>
        </p:txBody>
      </p:sp>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62013" y="9525"/>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3438525" y="841520"/>
            <a:ext cx="5314950"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EL GAS SF6</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 y="649423"/>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sp>
        <p:nvSpPr>
          <p:cNvPr id="4" name="Elipse 3">
            <a:extLst>
              <a:ext uri="{FF2B5EF4-FFF2-40B4-BE49-F238E27FC236}">
                <a16:creationId xmlns:a16="http://schemas.microsoft.com/office/drawing/2014/main" id="{0079B89A-D389-41E8-9F87-4EC34A96F500}"/>
              </a:ext>
            </a:extLst>
          </p:cNvPr>
          <p:cNvSpPr/>
          <p:nvPr/>
        </p:nvSpPr>
        <p:spPr>
          <a:xfrm flipH="1" flipV="1">
            <a:off x="342899" y="2182893"/>
            <a:ext cx="3960000" cy="3960000"/>
          </a:xfrm>
          <a:prstGeom prst="ellipse">
            <a:avLst/>
          </a:prstGeom>
          <a:noFill/>
          <a:ln w="82550">
            <a:solidFill>
              <a:srgbClr val="FFFFFF"/>
            </a:solidFill>
          </a:ln>
          <a:effectLst>
            <a:glow rad="228600">
              <a:schemeClr val="accent1">
                <a:satMod val="1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dirty="0"/>
          </a:p>
        </p:txBody>
      </p:sp>
      <p:sp>
        <p:nvSpPr>
          <p:cNvPr id="20" name="Elipse 19">
            <a:extLst>
              <a:ext uri="{FF2B5EF4-FFF2-40B4-BE49-F238E27FC236}">
                <a16:creationId xmlns:a16="http://schemas.microsoft.com/office/drawing/2014/main" id="{C2B2E1F6-A8DD-449D-834F-24F7A6E6B726}"/>
              </a:ext>
            </a:extLst>
          </p:cNvPr>
          <p:cNvSpPr/>
          <p:nvPr/>
        </p:nvSpPr>
        <p:spPr>
          <a:xfrm>
            <a:off x="3239475" y="5715897"/>
            <a:ext cx="270000" cy="270000"/>
          </a:xfrm>
          <a:prstGeom prst="ellipse">
            <a:avLst/>
          </a:prstGeom>
          <a:solidFill>
            <a:srgbClr val="7F7F7F"/>
          </a:solidFill>
          <a:ln w="19050">
            <a:noFill/>
          </a:ln>
          <a:effectLst>
            <a:glow rad="88900">
              <a:srgbClr val="7F7F7F">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21" name="Elipse 20">
            <a:extLst>
              <a:ext uri="{FF2B5EF4-FFF2-40B4-BE49-F238E27FC236}">
                <a16:creationId xmlns:a16="http://schemas.microsoft.com/office/drawing/2014/main" id="{9BACF309-C470-477B-89D9-FF0A8F9276BE}"/>
              </a:ext>
            </a:extLst>
          </p:cNvPr>
          <p:cNvSpPr/>
          <p:nvPr/>
        </p:nvSpPr>
        <p:spPr>
          <a:xfrm>
            <a:off x="2713122" y="6007893"/>
            <a:ext cx="270000" cy="270000"/>
          </a:xfrm>
          <a:prstGeom prst="ellipse">
            <a:avLst/>
          </a:prstGeom>
          <a:solidFill>
            <a:srgbClr val="7F7F7F"/>
          </a:solidFill>
          <a:ln w="19050">
            <a:noFill/>
          </a:ln>
          <a:effectLst>
            <a:glow rad="88900">
              <a:srgbClr val="7F7F7F">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1" name="Elipse 30">
            <a:extLst>
              <a:ext uri="{FF2B5EF4-FFF2-40B4-BE49-F238E27FC236}">
                <a16:creationId xmlns:a16="http://schemas.microsoft.com/office/drawing/2014/main" id="{B828D184-E44D-40B5-9E28-B21703000D85}"/>
              </a:ext>
            </a:extLst>
          </p:cNvPr>
          <p:cNvSpPr/>
          <p:nvPr/>
        </p:nvSpPr>
        <p:spPr>
          <a:xfrm>
            <a:off x="4021330" y="3536950"/>
            <a:ext cx="450000" cy="45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2" name="Elipse 31">
            <a:extLst>
              <a:ext uri="{FF2B5EF4-FFF2-40B4-BE49-F238E27FC236}">
                <a16:creationId xmlns:a16="http://schemas.microsoft.com/office/drawing/2014/main" id="{4208836D-CBF1-4575-B92F-6D3A7DF8B630}"/>
              </a:ext>
            </a:extLst>
          </p:cNvPr>
          <p:cNvSpPr/>
          <p:nvPr/>
        </p:nvSpPr>
        <p:spPr>
          <a:xfrm>
            <a:off x="3213525" y="2335988"/>
            <a:ext cx="450000" cy="45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dirty="0">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25" name="Elipse 24">
            <a:extLst>
              <a:ext uri="{FF2B5EF4-FFF2-40B4-BE49-F238E27FC236}">
                <a16:creationId xmlns:a16="http://schemas.microsoft.com/office/drawing/2014/main" id="{D840F88C-6D9E-4BDD-8B48-71C29E960256}"/>
              </a:ext>
            </a:extLst>
          </p:cNvPr>
          <p:cNvSpPr/>
          <p:nvPr/>
        </p:nvSpPr>
        <p:spPr>
          <a:xfrm>
            <a:off x="6588117" y="2211541"/>
            <a:ext cx="630000" cy="63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dirty="0">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22" name="CuadroTexto 21">
            <a:extLst>
              <a:ext uri="{FF2B5EF4-FFF2-40B4-BE49-F238E27FC236}">
                <a16:creationId xmlns:a16="http://schemas.microsoft.com/office/drawing/2014/main" id="{00B25504-AF61-4F3B-A8A8-E652645D8128}"/>
              </a:ext>
            </a:extLst>
          </p:cNvPr>
          <p:cNvSpPr txBox="1"/>
          <p:nvPr/>
        </p:nvSpPr>
        <p:spPr>
          <a:xfrm>
            <a:off x="7401924" y="2279320"/>
            <a:ext cx="4379707" cy="523220"/>
          </a:xfrm>
          <a:prstGeom prst="rect">
            <a:avLst/>
          </a:prstGeom>
          <a:noFill/>
        </p:spPr>
        <p:txBody>
          <a:bodyPr wrap="square" rtlCol="0" anchor="ctr">
            <a:spAutoFit/>
          </a:bodyPr>
          <a:lstStyle/>
          <a:p>
            <a:pPr lvl="0">
              <a:defRPr/>
            </a:pPr>
            <a:r>
              <a:rPr lang="es-ES" sz="2800" dirty="0">
                <a:solidFill>
                  <a:srgbClr val="FF6600"/>
                </a:solidFill>
                <a:latin typeface="Impact" panose="020B0806030902050204" pitchFamily="34" charset="0"/>
              </a:rPr>
              <a:t>Primera síntesis en 1900</a:t>
            </a:r>
            <a:endParaRPr lang="es-PY" sz="2800" dirty="0">
              <a:solidFill>
                <a:srgbClr val="FF6600"/>
              </a:solidFill>
              <a:latin typeface="Impact" panose="020B0806030902050204" pitchFamily="34" charset="0"/>
            </a:endParaRPr>
          </a:p>
        </p:txBody>
      </p:sp>
      <p:sp>
        <p:nvSpPr>
          <p:cNvPr id="34" name="CuadroTexto 33">
            <a:extLst>
              <a:ext uri="{FF2B5EF4-FFF2-40B4-BE49-F238E27FC236}">
                <a16:creationId xmlns:a16="http://schemas.microsoft.com/office/drawing/2014/main" id="{BEE840C9-A2DF-4ED2-97CF-839EC9DC0E2D}"/>
              </a:ext>
            </a:extLst>
          </p:cNvPr>
          <p:cNvSpPr txBox="1"/>
          <p:nvPr/>
        </p:nvSpPr>
        <p:spPr>
          <a:xfrm>
            <a:off x="6681839" y="2192774"/>
            <a:ext cx="458213" cy="646331"/>
          </a:xfrm>
          <a:prstGeom prst="rect">
            <a:avLst/>
          </a:prstGeom>
          <a:noFill/>
        </p:spPr>
        <p:txBody>
          <a:bodyPr wrap="square" rtlCol="0" anchor="ctr">
            <a:spAutoFit/>
          </a:bodyPr>
          <a:lstStyle/>
          <a:p>
            <a:pPr defTabSz="914423">
              <a:defRPr/>
            </a:pPr>
            <a:r>
              <a:rPr lang="es-ES" sz="3600" dirty="0">
                <a:solidFill>
                  <a:schemeClr val="bg1"/>
                </a:solidFill>
                <a:latin typeface="Impact" panose="020B0806030902050204" pitchFamily="34" charset="0"/>
              </a:rPr>
              <a:t>A</a:t>
            </a:r>
            <a:endParaRPr lang="es-PY" sz="3600" dirty="0">
              <a:solidFill>
                <a:schemeClr val="bg1"/>
              </a:solidFill>
              <a:latin typeface="Impact" panose="020B0806030902050204" pitchFamily="34" charset="0"/>
            </a:endParaRPr>
          </a:p>
        </p:txBody>
      </p:sp>
      <p:cxnSp>
        <p:nvCxnSpPr>
          <p:cNvPr id="23" name="Conector recto de flecha 22">
            <a:extLst>
              <a:ext uri="{FF2B5EF4-FFF2-40B4-BE49-F238E27FC236}">
                <a16:creationId xmlns:a16="http://schemas.microsoft.com/office/drawing/2014/main" id="{9332EED1-9237-484F-8BD7-9012D926C14D}"/>
              </a:ext>
            </a:extLst>
          </p:cNvPr>
          <p:cNvCxnSpPr>
            <a:cxnSpLocks/>
            <a:endCxn id="33" idx="1"/>
          </p:cNvCxnSpPr>
          <p:nvPr/>
        </p:nvCxnSpPr>
        <p:spPr>
          <a:xfrm>
            <a:off x="4399280" y="3715832"/>
            <a:ext cx="2027450" cy="0"/>
          </a:xfrm>
          <a:prstGeom prst="straightConnector1">
            <a:avLst/>
          </a:prstGeom>
          <a:ln w="76200">
            <a:solidFill>
              <a:srgbClr val="FF6600"/>
            </a:solidFill>
            <a:tailEnd type="triangle"/>
          </a:ln>
        </p:spPr>
        <p:style>
          <a:lnRef idx="1">
            <a:schemeClr val="accent1"/>
          </a:lnRef>
          <a:fillRef idx="0">
            <a:schemeClr val="accent1"/>
          </a:fillRef>
          <a:effectRef idx="0">
            <a:schemeClr val="accent1"/>
          </a:effectRef>
          <a:fontRef idx="minor">
            <a:schemeClr val="tx1"/>
          </a:fontRef>
        </p:style>
      </p:cxnSp>
      <p:grpSp>
        <p:nvGrpSpPr>
          <p:cNvPr id="24" name="Grupo 23">
            <a:extLst>
              <a:ext uri="{FF2B5EF4-FFF2-40B4-BE49-F238E27FC236}">
                <a16:creationId xmlns:a16="http://schemas.microsoft.com/office/drawing/2014/main" id="{41A72EB0-1CF2-486E-881F-506643561D2B}"/>
              </a:ext>
            </a:extLst>
          </p:cNvPr>
          <p:cNvGrpSpPr/>
          <p:nvPr/>
        </p:nvGrpSpPr>
        <p:grpSpPr>
          <a:xfrm>
            <a:off x="6426730" y="3145232"/>
            <a:ext cx="5713200" cy="1141200"/>
            <a:chOff x="6359260" y="1948585"/>
            <a:chExt cx="5713200" cy="1141200"/>
          </a:xfrm>
        </p:grpSpPr>
        <p:sp>
          <p:nvSpPr>
            <p:cNvPr id="33" name="Rectángulo: esquinas redondeadas 32">
              <a:extLst>
                <a:ext uri="{FF2B5EF4-FFF2-40B4-BE49-F238E27FC236}">
                  <a16:creationId xmlns:a16="http://schemas.microsoft.com/office/drawing/2014/main" id="{44667874-FF25-4ED2-901E-3BFDA958D087}"/>
                </a:ext>
              </a:extLst>
            </p:cNvPr>
            <p:cNvSpPr/>
            <p:nvPr/>
          </p:nvSpPr>
          <p:spPr>
            <a:xfrm>
              <a:off x="6359260" y="1948585"/>
              <a:ext cx="5713200" cy="11412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sp>
          <p:nvSpPr>
            <p:cNvPr id="35" name="Rectángulo: esquinas redondeadas 34">
              <a:extLst>
                <a:ext uri="{FF2B5EF4-FFF2-40B4-BE49-F238E27FC236}">
                  <a16:creationId xmlns:a16="http://schemas.microsoft.com/office/drawing/2014/main" id="{93BA19D1-1D35-4AC8-B850-44728803BEED}"/>
                </a:ext>
              </a:extLst>
            </p:cNvPr>
            <p:cNvSpPr/>
            <p:nvPr/>
          </p:nvSpPr>
          <p:spPr>
            <a:xfrm>
              <a:off x="6414134" y="2004032"/>
              <a:ext cx="5603453" cy="1034478"/>
            </a:xfrm>
            <a:prstGeom prst="roundRect">
              <a:avLst>
                <a:gd name="adj" fmla="val 50000"/>
              </a:avLst>
            </a:prstGeom>
            <a:solidFill>
              <a:srgbClr val="0E16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grpSp>
      <p:sp>
        <p:nvSpPr>
          <p:cNvPr id="36" name="Elipse 35">
            <a:extLst>
              <a:ext uri="{FF2B5EF4-FFF2-40B4-BE49-F238E27FC236}">
                <a16:creationId xmlns:a16="http://schemas.microsoft.com/office/drawing/2014/main" id="{AF1C6019-10B4-4473-A649-34D84F3D1726}"/>
              </a:ext>
            </a:extLst>
          </p:cNvPr>
          <p:cNvSpPr/>
          <p:nvPr/>
        </p:nvSpPr>
        <p:spPr>
          <a:xfrm>
            <a:off x="6624089" y="3429000"/>
            <a:ext cx="630000" cy="63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7" name="CuadroTexto 36">
            <a:extLst>
              <a:ext uri="{FF2B5EF4-FFF2-40B4-BE49-F238E27FC236}">
                <a16:creationId xmlns:a16="http://schemas.microsoft.com/office/drawing/2014/main" id="{CEA734B4-938F-4AC5-A133-0D7D1FD65DF3}"/>
              </a:ext>
            </a:extLst>
          </p:cNvPr>
          <p:cNvSpPr txBox="1"/>
          <p:nvPr/>
        </p:nvSpPr>
        <p:spPr>
          <a:xfrm>
            <a:off x="6709984" y="3405015"/>
            <a:ext cx="458213" cy="646331"/>
          </a:xfrm>
          <a:prstGeom prst="rect">
            <a:avLst/>
          </a:prstGeom>
          <a:noFill/>
        </p:spPr>
        <p:txBody>
          <a:bodyPr wrap="square" rtlCol="0" anchor="ctr">
            <a:spAutoFit/>
          </a:bodyPr>
          <a:lstStyle/>
          <a:p>
            <a:pPr defTabSz="914423">
              <a:defRPr/>
            </a:pPr>
            <a:r>
              <a:rPr lang="es-ES" sz="3600" dirty="0">
                <a:solidFill>
                  <a:schemeClr val="bg1"/>
                </a:solidFill>
                <a:latin typeface="Impact" panose="020B0806030902050204" pitchFamily="34" charset="0"/>
              </a:rPr>
              <a:t>B</a:t>
            </a:r>
            <a:endParaRPr lang="es-PY" sz="3600" dirty="0">
              <a:solidFill>
                <a:schemeClr val="bg1"/>
              </a:solidFill>
              <a:latin typeface="Impact" panose="020B0806030902050204" pitchFamily="34" charset="0"/>
            </a:endParaRPr>
          </a:p>
        </p:txBody>
      </p:sp>
      <p:sp>
        <p:nvSpPr>
          <p:cNvPr id="38" name="CuadroTexto 37">
            <a:extLst>
              <a:ext uri="{FF2B5EF4-FFF2-40B4-BE49-F238E27FC236}">
                <a16:creationId xmlns:a16="http://schemas.microsoft.com/office/drawing/2014/main" id="{A5D334FB-DDF4-4A42-BA39-1508AD897341}"/>
              </a:ext>
            </a:extLst>
          </p:cNvPr>
          <p:cNvSpPr txBox="1"/>
          <p:nvPr/>
        </p:nvSpPr>
        <p:spPr>
          <a:xfrm>
            <a:off x="7401924" y="3216282"/>
            <a:ext cx="4379707" cy="954107"/>
          </a:xfrm>
          <a:prstGeom prst="rect">
            <a:avLst/>
          </a:prstGeom>
          <a:noFill/>
        </p:spPr>
        <p:txBody>
          <a:bodyPr wrap="square" rtlCol="0" anchor="ctr">
            <a:spAutoFit/>
          </a:bodyPr>
          <a:lstStyle/>
          <a:p>
            <a:pPr defTabSz="914423">
              <a:defRPr/>
            </a:pPr>
            <a:r>
              <a:rPr lang="es-ES" sz="2800" dirty="0">
                <a:solidFill>
                  <a:srgbClr val="FF6600"/>
                </a:solidFill>
                <a:latin typeface="Impact" panose="020B0806030902050204" pitchFamily="34" charset="0"/>
              </a:rPr>
              <a:t>Es inodo, incoloro, no tóxico, no inflamable.</a:t>
            </a:r>
            <a:endParaRPr lang="es-PY" sz="2800" dirty="0">
              <a:solidFill>
                <a:srgbClr val="FF6600"/>
              </a:solidFill>
              <a:latin typeface="Impact" panose="020B0806030902050204" pitchFamily="34" charset="0"/>
            </a:endParaRPr>
          </a:p>
        </p:txBody>
      </p:sp>
    </p:spTree>
    <p:extLst>
      <p:ext uri="{BB962C8B-B14F-4D97-AF65-F5344CB8AC3E}">
        <p14:creationId xmlns:p14="http://schemas.microsoft.com/office/powerpoint/2010/main" val="9801142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8">
                                            <p:txEl>
                                              <p:pRg st="0" end="0"/>
                                            </p:txEl>
                                          </p:spTgt>
                                        </p:tgtEl>
                                        <p:attrNameLst>
                                          <p:attrName>style.visibility</p:attrName>
                                        </p:attrNameLst>
                                      </p:cBhvr>
                                      <p:to>
                                        <p:strVal val="visible"/>
                                      </p:to>
                                    </p:set>
                                    <p:animEffect transition="in" filter="wipe(left)">
                                      <p:cBhvr>
                                        <p:cTn id="7" dur="1000"/>
                                        <p:tgtEl>
                                          <p:spTgt spid="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cxnSp>
        <p:nvCxnSpPr>
          <p:cNvPr id="5" name="Conector recto de flecha 4">
            <a:extLst>
              <a:ext uri="{FF2B5EF4-FFF2-40B4-BE49-F238E27FC236}">
                <a16:creationId xmlns:a16="http://schemas.microsoft.com/office/drawing/2014/main" id="{83DC0808-129E-420A-8EC9-584EACFE30D5}"/>
              </a:ext>
            </a:extLst>
          </p:cNvPr>
          <p:cNvCxnSpPr>
            <a:cxnSpLocks/>
            <a:endCxn id="19" idx="1"/>
          </p:cNvCxnSpPr>
          <p:nvPr/>
        </p:nvCxnSpPr>
        <p:spPr>
          <a:xfrm>
            <a:off x="3509475" y="2519185"/>
            <a:ext cx="2849785" cy="0"/>
          </a:xfrm>
          <a:prstGeom prst="straightConnector1">
            <a:avLst/>
          </a:prstGeom>
          <a:ln w="76200">
            <a:solidFill>
              <a:srgbClr val="FF6600"/>
            </a:solidFill>
            <a:tailEnd type="triangle"/>
          </a:ln>
        </p:spPr>
        <p:style>
          <a:lnRef idx="1">
            <a:schemeClr val="accent1"/>
          </a:lnRef>
          <a:fillRef idx="0">
            <a:schemeClr val="accent1"/>
          </a:fillRef>
          <a:effectRef idx="0">
            <a:schemeClr val="accent1"/>
          </a:effectRef>
          <a:fontRef idx="minor">
            <a:schemeClr val="tx1"/>
          </a:fontRef>
        </p:style>
      </p:cxnSp>
      <p:grpSp>
        <p:nvGrpSpPr>
          <p:cNvPr id="11" name="Grupo 10">
            <a:extLst>
              <a:ext uri="{FF2B5EF4-FFF2-40B4-BE49-F238E27FC236}">
                <a16:creationId xmlns:a16="http://schemas.microsoft.com/office/drawing/2014/main" id="{63C9FD09-32BA-48CC-9A36-04AE4D235CB1}"/>
              </a:ext>
            </a:extLst>
          </p:cNvPr>
          <p:cNvGrpSpPr/>
          <p:nvPr/>
        </p:nvGrpSpPr>
        <p:grpSpPr>
          <a:xfrm>
            <a:off x="6359260" y="1948585"/>
            <a:ext cx="5713200" cy="1141200"/>
            <a:chOff x="6359260" y="1948585"/>
            <a:chExt cx="5713200" cy="1141200"/>
          </a:xfrm>
        </p:grpSpPr>
        <p:sp>
          <p:nvSpPr>
            <p:cNvPr id="19" name="Rectángulo: esquinas redondeadas 18">
              <a:extLst>
                <a:ext uri="{FF2B5EF4-FFF2-40B4-BE49-F238E27FC236}">
                  <a16:creationId xmlns:a16="http://schemas.microsoft.com/office/drawing/2014/main" id="{4F7D434C-D919-4D45-9D58-B7912BBD15F6}"/>
                </a:ext>
              </a:extLst>
            </p:cNvPr>
            <p:cNvSpPr/>
            <p:nvPr/>
          </p:nvSpPr>
          <p:spPr>
            <a:xfrm>
              <a:off x="6359260" y="1948585"/>
              <a:ext cx="5713200" cy="11412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sp>
          <p:nvSpPr>
            <p:cNvPr id="2" name="Rectángulo: esquinas redondeadas 1">
              <a:extLst>
                <a:ext uri="{FF2B5EF4-FFF2-40B4-BE49-F238E27FC236}">
                  <a16:creationId xmlns:a16="http://schemas.microsoft.com/office/drawing/2014/main" id="{5AB38F1A-129A-4463-BB75-C6832AF81CD2}"/>
                </a:ext>
              </a:extLst>
            </p:cNvPr>
            <p:cNvSpPr/>
            <p:nvPr/>
          </p:nvSpPr>
          <p:spPr>
            <a:xfrm>
              <a:off x="6414134" y="2004032"/>
              <a:ext cx="5603453" cy="1034478"/>
            </a:xfrm>
            <a:prstGeom prst="roundRect">
              <a:avLst>
                <a:gd name="adj" fmla="val 50000"/>
              </a:avLst>
            </a:prstGeom>
            <a:solidFill>
              <a:srgbClr val="0E16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grpSp>
      <p:sp>
        <p:nvSpPr>
          <p:cNvPr id="26" name="Elipse 25">
            <a:extLst>
              <a:ext uri="{FF2B5EF4-FFF2-40B4-BE49-F238E27FC236}">
                <a16:creationId xmlns:a16="http://schemas.microsoft.com/office/drawing/2014/main" id="{F3F95C85-32D0-4C48-A067-4C93DD43EF99}"/>
              </a:ext>
            </a:extLst>
          </p:cNvPr>
          <p:cNvSpPr/>
          <p:nvPr/>
        </p:nvSpPr>
        <p:spPr>
          <a:xfrm>
            <a:off x="342899" y="2216006"/>
            <a:ext cx="3960000" cy="3960000"/>
          </a:xfrm>
          <a:prstGeom prst="ellipse">
            <a:avLst/>
          </a:prstGeom>
          <a: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a:blipFill>
          <a:ln w="82550">
            <a:noFill/>
          </a:ln>
          <a:effectLst>
            <a:glow>
              <a:schemeClr val="accent1">
                <a:satMod val="1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dirty="0"/>
          </a:p>
        </p:txBody>
      </p:sp>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62013" y="9525"/>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3438525" y="841520"/>
            <a:ext cx="5314950"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EL GAS SF6</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 y="649423"/>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sp>
        <p:nvSpPr>
          <p:cNvPr id="4" name="Elipse 3">
            <a:extLst>
              <a:ext uri="{FF2B5EF4-FFF2-40B4-BE49-F238E27FC236}">
                <a16:creationId xmlns:a16="http://schemas.microsoft.com/office/drawing/2014/main" id="{0079B89A-D389-41E8-9F87-4EC34A96F500}"/>
              </a:ext>
            </a:extLst>
          </p:cNvPr>
          <p:cNvSpPr/>
          <p:nvPr/>
        </p:nvSpPr>
        <p:spPr>
          <a:xfrm flipH="1" flipV="1">
            <a:off x="342899" y="2182893"/>
            <a:ext cx="3960000" cy="3960000"/>
          </a:xfrm>
          <a:prstGeom prst="ellipse">
            <a:avLst/>
          </a:prstGeom>
          <a:noFill/>
          <a:ln w="82550">
            <a:solidFill>
              <a:srgbClr val="FFFFFF"/>
            </a:solidFill>
          </a:ln>
          <a:effectLst>
            <a:glow rad="228600">
              <a:schemeClr val="accent1">
                <a:satMod val="1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dirty="0"/>
          </a:p>
        </p:txBody>
      </p:sp>
      <p:sp>
        <p:nvSpPr>
          <p:cNvPr id="20" name="Elipse 19">
            <a:extLst>
              <a:ext uri="{FF2B5EF4-FFF2-40B4-BE49-F238E27FC236}">
                <a16:creationId xmlns:a16="http://schemas.microsoft.com/office/drawing/2014/main" id="{C2B2E1F6-A8DD-449D-834F-24F7A6E6B726}"/>
              </a:ext>
            </a:extLst>
          </p:cNvPr>
          <p:cNvSpPr/>
          <p:nvPr/>
        </p:nvSpPr>
        <p:spPr>
          <a:xfrm>
            <a:off x="3910596" y="4700421"/>
            <a:ext cx="450000" cy="45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21" name="Elipse 20">
            <a:extLst>
              <a:ext uri="{FF2B5EF4-FFF2-40B4-BE49-F238E27FC236}">
                <a16:creationId xmlns:a16="http://schemas.microsoft.com/office/drawing/2014/main" id="{9BACF309-C470-477B-89D9-FF0A8F9276BE}"/>
              </a:ext>
            </a:extLst>
          </p:cNvPr>
          <p:cNvSpPr/>
          <p:nvPr/>
        </p:nvSpPr>
        <p:spPr>
          <a:xfrm>
            <a:off x="2713122" y="6007893"/>
            <a:ext cx="270000" cy="270000"/>
          </a:xfrm>
          <a:prstGeom prst="ellipse">
            <a:avLst/>
          </a:prstGeom>
          <a:solidFill>
            <a:srgbClr val="7F7F7F"/>
          </a:solidFill>
          <a:ln w="19050">
            <a:noFill/>
          </a:ln>
          <a:effectLst>
            <a:glow rad="88900">
              <a:srgbClr val="7F7F7F">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1" name="Elipse 30">
            <a:extLst>
              <a:ext uri="{FF2B5EF4-FFF2-40B4-BE49-F238E27FC236}">
                <a16:creationId xmlns:a16="http://schemas.microsoft.com/office/drawing/2014/main" id="{B828D184-E44D-40B5-9E28-B21703000D85}"/>
              </a:ext>
            </a:extLst>
          </p:cNvPr>
          <p:cNvSpPr/>
          <p:nvPr/>
        </p:nvSpPr>
        <p:spPr>
          <a:xfrm>
            <a:off x="4021330" y="3536950"/>
            <a:ext cx="450000" cy="45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2" name="Elipse 31">
            <a:extLst>
              <a:ext uri="{FF2B5EF4-FFF2-40B4-BE49-F238E27FC236}">
                <a16:creationId xmlns:a16="http://schemas.microsoft.com/office/drawing/2014/main" id="{4208836D-CBF1-4575-B92F-6D3A7DF8B630}"/>
              </a:ext>
            </a:extLst>
          </p:cNvPr>
          <p:cNvSpPr/>
          <p:nvPr/>
        </p:nvSpPr>
        <p:spPr>
          <a:xfrm>
            <a:off x="3213525" y="2335988"/>
            <a:ext cx="450000" cy="45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dirty="0">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25" name="Elipse 24">
            <a:extLst>
              <a:ext uri="{FF2B5EF4-FFF2-40B4-BE49-F238E27FC236}">
                <a16:creationId xmlns:a16="http://schemas.microsoft.com/office/drawing/2014/main" id="{D840F88C-6D9E-4BDD-8B48-71C29E960256}"/>
              </a:ext>
            </a:extLst>
          </p:cNvPr>
          <p:cNvSpPr/>
          <p:nvPr/>
        </p:nvSpPr>
        <p:spPr>
          <a:xfrm>
            <a:off x="6588117" y="2211541"/>
            <a:ext cx="630000" cy="63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dirty="0">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22" name="CuadroTexto 21">
            <a:extLst>
              <a:ext uri="{FF2B5EF4-FFF2-40B4-BE49-F238E27FC236}">
                <a16:creationId xmlns:a16="http://schemas.microsoft.com/office/drawing/2014/main" id="{00B25504-AF61-4F3B-A8A8-E652645D8128}"/>
              </a:ext>
            </a:extLst>
          </p:cNvPr>
          <p:cNvSpPr txBox="1"/>
          <p:nvPr/>
        </p:nvSpPr>
        <p:spPr>
          <a:xfrm>
            <a:off x="7401924" y="2256732"/>
            <a:ext cx="4379707" cy="523220"/>
          </a:xfrm>
          <a:prstGeom prst="rect">
            <a:avLst/>
          </a:prstGeom>
          <a:noFill/>
        </p:spPr>
        <p:txBody>
          <a:bodyPr wrap="square" rtlCol="0" anchor="ctr">
            <a:spAutoFit/>
          </a:bodyPr>
          <a:lstStyle/>
          <a:p>
            <a:pPr lvl="0">
              <a:defRPr/>
            </a:pPr>
            <a:r>
              <a:rPr lang="es-ES" sz="2800" dirty="0">
                <a:solidFill>
                  <a:srgbClr val="FF6600"/>
                </a:solidFill>
                <a:latin typeface="Impact" panose="020B0806030902050204" pitchFamily="34" charset="0"/>
              </a:rPr>
              <a:t>Primera síntesis en 1900</a:t>
            </a:r>
            <a:endParaRPr lang="es-PY" sz="2800" dirty="0">
              <a:solidFill>
                <a:srgbClr val="FF6600"/>
              </a:solidFill>
              <a:latin typeface="Impact" panose="020B0806030902050204" pitchFamily="34" charset="0"/>
            </a:endParaRPr>
          </a:p>
        </p:txBody>
      </p:sp>
      <p:sp>
        <p:nvSpPr>
          <p:cNvPr id="34" name="CuadroTexto 33">
            <a:extLst>
              <a:ext uri="{FF2B5EF4-FFF2-40B4-BE49-F238E27FC236}">
                <a16:creationId xmlns:a16="http://schemas.microsoft.com/office/drawing/2014/main" id="{BEE840C9-A2DF-4ED2-97CF-839EC9DC0E2D}"/>
              </a:ext>
            </a:extLst>
          </p:cNvPr>
          <p:cNvSpPr txBox="1"/>
          <p:nvPr/>
        </p:nvSpPr>
        <p:spPr>
          <a:xfrm>
            <a:off x="6681839" y="2192774"/>
            <a:ext cx="458213" cy="646331"/>
          </a:xfrm>
          <a:prstGeom prst="rect">
            <a:avLst/>
          </a:prstGeom>
          <a:noFill/>
        </p:spPr>
        <p:txBody>
          <a:bodyPr wrap="square" rtlCol="0" anchor="ctr">
            <a:spAutoFit/>
          </a:bodyPr>
          <a:lstStyle/>
          <a:p>
            <a:pPr defTabSz="914423">
              <a:defRPr/>
            </a:pPr>
            <a:r>
              <a:rPr lang="es-ES" sz="3600" dirty="0">
                <a:solidFill>
                  <a:schemeClr val="bg1"/>
                </a:solidFill>
                <a:latin typeface="Impact" panose="020B0806030902050204" pitchFamily="34" charset="0"/>
              </a:rPr>
              <a:t>A</a:t>
            </a:r>
            <a:endParaRPr lang="es-PY" sz="3600" dirty="0">
              <a:solidFill>
                <a:schemeClr val="bg1"/>
              </a:solidFill>
              <a:latin typeface="Impact" panose="020B0806030902050204" pitchFamily="34" charset="0"/>
            </a:endParaRPr>
          </a:p>
        </p:txBody>
      </p:sp>
      <p:cxnSp>
        <p:nvCxnSpPr>
          <p:cNvPr id="23" name="Conector recto de flecha 22">
            <a:extLst>
              <a:ext uri="{FF2B5EF4-FFF2-40B4-BE49-F238E27FC236}">
                <a16:creationId xmlns:a16="http://schemas.microsoft.com/office/drawing/2014/main" id="{9332EED1-9237-484F-8BD7-9012D926C14D}"/>
              </a:ext>
            </a:extLst>
          </p:cNvPr>
          <p:cNvCxnSpPr>
            <a:cxnSpLocks/>
            <a:endCxn id="33" idx="1"/>
          </p:cNvCxnSpPr>
          <p:nvPr/>
        </p:nvCxnSpPr>
        <p:spPr>
          <a:xfrm>
            <a:off x="4399280" y="3715832"/>
            <a:ext cx="2027450" cy="0"/>
          </a:xfrm>
          <a:prstGeom prst="straightConnector1">
            <a:avLst/>
          </a:prstGeom>
          <a:ln w="76200">
            <a:solidFill>
              <a:srgbClr val="FF6600"/>
            </a:solidFill>
            <a:tailEnd type="triangle"/>
          </a:ln>
        </p:spPr>
        <p:style>
          <a:lnRef idx="1">
            <a:schemeClr val="accent1"/>
          </a:lnRef>
          <a:fillRef idx="0">
            <a:schemeClr val="accent1"/>
          </a:fillRef>
          <a:effectRef idx="0">
            <a:schemeClr val="accent1"/>
          </a:effectRef>
          <a:fontRef idx="minor">
            <a:schemeClr val="tx1"/>
          </a:fontRef>
        </p:style>
      </p:cxnSp>
      <p:grpSp>
        <p:nvGrpSpPr>
          <p:cNvPr id="24" name="Grupo 23">
            <a:extLst>
              <a:ext uri="{FF2B5EF4-FFF2-40B4-BE49-F238E27FC236}">
                <a16:creationId xmlns:a16="http://schemas.microsoft.com/office/drawing/2014/main" id="{41A72EB0-1CF2-486E-881F-506643561D2B}"/>
              </a:ext>
            </a:extLst>
          </p:cNvPr>
          <p:cNvGrpSpPr/>
          <p:nvPr/>
        </p:nvGrpSpPr>
        <p:grpSpPr>
          <a:xfrm>
            <a:off x="6426730" y="3145232"/>
            <a:ext cx="5713200" cy="1141200"/>
            <a:chOff x="6359260" y="1948585"/>
            <a:chExt cx="5713200" cy="1141200"/>
          </a:xfrm>
        </p:grpSpPr>
        <p:sp>
          <p:nvSpPr>
            <p:cNvPr id="33" name="Rectángulo: esquinas redondeadas 32">
              <a:extLst>
                <a:ext uri="{FF2B5EF4-FFF2-40B4-BE49-F238E27FC236}">
                  <a16:creationId xmlns:a16="http://schemas.microsoft.com/office/drawing/2014/main" id="{44667874-FF25-4ED2-901E-3BFDA958D087}"/>
                </a:ext>
              </a:extLst>
            </p:cNvPr>
            <p:cNvSpPr/>
            <p:nvPr/>
          </p:nvSpPr>
          <p:spPr>
            <a:xfrm>
              <a:off x="6359260" y="1948585"/>
              <a:ext cx="5713200" cy="11412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sp>
          <p:nvSpPr>
            <p:cNvPr id="35" name="Rectángulo: esquinas redondeadas 34">
              <a:extLst>
                <a:ext uri="{FF2B5EF4-FFF2-40B4-BE49-F238E27FC236}">
                  <a16:creationId xmlns:a16="http://schemas.microsoft.com/office/drawing/2014/main" id="{93BA19D1-1D35-4AC8-B850-44728803BEED}"/>
                </a:ext>
              </a:extLst>
            </p:cNvPr>
            <p:cNvSpPr/>
            <p:nvPr/>
          </p:nvSpPr>
          <p:spPr>
            <a:xfrm>
              <a:off x="6414134" y="2004032"/>
              <a:ext cx="5603453" cy="1034478"/>
            </a:xfrm>
            <a:prstGeom prst="roundRect">
              <a:avLst>
                <a:gd name="adj" fmla="val 50000"/>
              </a:avLst>
            </a:prstGeom>
            <a:solidFill>
              <a:srgbClr val="0E16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grpSp>
      <p:sp>
        <p:nvSpPr>
          <p:cNvPr id="36" name="Elipse 35">
            <a:extLst>
              <a:ext uri="{FF2B5EF4-FFF2-40B4-BE49-F238E27FC236}">
                <a16:creationId xmlns:a16="http://schemas.microsoft.com/office/drawing/2014/main" id="{AF1C6019-10B4-4473-A649-34D84F3D1726}"/>
              </a:ext>
            </a:extLst>
          </p:cNvPr>
          <p:cNvSpPr/>
          <p:nvPr/>
        </p:nvSpPr>
        <p:spPr>
          <a:xfrm>
            <a:off x="6624089" y="3429000"/>
            <a:ext cx="630000" cy="63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7" name="CuadroTexto 36">
            <a:extLst>
              <a:ext uri="{FF2B5EF4-FFF2-40B4-BE49-F238E27FC236}">
                <a16:creationId xmlns:a16="http://schemas.microsoft.com/office/drawing/2014/main" id="{CEA734B4-938F-4AC5-A133-0D7D1FD65DF3}"/>
              </a:ext>
            </a:extLst>
          </p:cNvPr>
          <p:cNvSpPr txBox="1"/>
          <p:nvPr/>
        </p:nvSpPr>
        <p:spPr>
          <a:xfrm>
            <a:off x="6709984" y="3405015"/>
            <a:ext cx="458213" cy="646331"/>
          </a:xfrm>
          <a:prstGeom prst="rect">
            <a:avLst/>
          </a:prstGeom>
          <a:noFill/>
        </p:spPr>
        <p:txBody>
          <a:bodyPr wrap="square" rtlCol="0" anchor="ctr">
            <a:spAutoFit/>
          </a:bodyPr>
          <a:lstStyle/>
          <a:p>
            <a:pPr defTabSz="914423">
              <a:defRPr/>
            </a:pPr>
            <a:r>
              <a:rPr lang="es-ES" sz="3600" dirty="0">
                <a:solidFill>
                  <a:schemeClr val="bg1"/>
                </a:solidFill>
                <a:latin typeface="Impact" panose="020B0806030902050204" pitchFamily="34" charset="0"/>
              </a:rPr>
              <a:t>B</a:t>
            </a:r>
            <a:endParaRPr lang="es-PY" sz="3600" dirty="0">
              <a:solidFill>
                <a:schemeClr val="bg1"/>
              </a:solidFill>
              <a:latin typeface="Impact" panose="020B0806030902050204" pitchFamily="34" charset="0"/>
            </a:endParaRPr>
          </a:p>
        </p:txBody>
      </p:sp>
      <p:sp>
        <p:nvSpPr>
          <p:cNvPr id="38" name="CuadroTexto 37">
            <a:extLst>
              <a:ext uri="{FF2B5EF4-FFF2-40B4-BE49-F238E27FC236}">
                <a16:creationId xmlns:a16="http://schemas.microsoft.com/office/drawing/2014/main" id="{A5D334FB-DDF4-4A42-BA39-1508AD897341}"/>
              </a:ext>
            </a:extLst>
          </p:cNvPr>
          <p:cNvSpPr txBox="1"/>
          <p:nvPr/>
        </p:nvSpPr>
        <p:spPr>
          <a:xfrm>
            <a:off x="7401924" y="3216282"/>
            <a:ext cx="4379707" cy="954107"/>
          </a:xfrm>
          <a:prstGeom prst="rect">
            <a:avLst/>
          </a:prstGeom>
          <a:noFill/>
        </p:spPr>
        <p:txBody>
          <a:bodyPr wrap="square" rtlCol="0" anchor="ctr">
            <a:spAutoFit/>
          </a:bodyPr>
          <a:lstStyle/>
          <a:p>
            <a:pPr lvl="0">
              <a:defRPr/>
            </a:pPr>
            <a:r>
              <a:rPr lang="es-ES" sz="2800" dirty="0">
                <a:solidFill>
                  <a:srgbClr val="FF6600"/>
                </a:solidFill>
                <a:latin typeface="Impact" panose="020B0806030902050204" pitchFamily="34" charset="0"/>
              </a:rPr>
              <a:t>Es inodo, incoloro, no tóxico, no inflamable.</a:t>
            </a:r>
            <a:endParaRPr lang="es-PY" sz="2800" dirty="0">
              <a:solidFill>
                <a:srgbClr val="FF6600"/>
              </a:solidFill>
              <a:latin typeface="Impact" panose="020B0806030902050204" pitchFamily="34" charset="0"/>
            </a:endParaRPr>
          </a:p>
        </p:txBody>
      </p:sp>
      <p:cxnSp>
        <p:nvCxnSpPr>
          <p:cNvPr id="44" name="Conector recto de flecha 43">
            <a:extLst>
              <a:ext uri="{FF2B5EF4-FFF2-40B4-BE49-F238E27FC236}">
                <a16:creationId xmlns:a16="http://schemas.microsoft.com/office/drawing/2014/main" id="{3A542A2F-0C84-4D50-9FCC-9E81397225D7}"/>
              </a:ext>
            </a:extLst>
          </p:cNvPr>
          <p:cNvCxnSpPr>
            <a:cxnSpLocks/>
            <a:endCxn id="46" idx="1"/>
          </p:cNvCxnSpPr>
          <p:nvPr/>
        </p:nvCxnSpPr>
        <p:spPr>
          <a:xfrm>
            <a:off x="4331810" y="4925421"/>
            <a:ext cx="2027450" cy="0"/>
          </a:xfrm>
          <a:prstGeom prst="straightConnector1">
            <a:avLst/>
          </a:prstGeom>
          <a:ln w="76200">
            <a:solidFill>
              <a:srgbClr val="FF6600"/>
            </a:solidFill>
            <a:tailEnd type="triangle"/>
          </a:ln>
        </p:spPr>
        <p:style>
          <a:lnRef idx="1">
            <a:schemeClr val="accent1"/>
          </a:lnRef>
          <a:fillRef idx="0">
            <a:schemeClr val="accent1"/>
          </a:fillRef>
          <a:effectRef idx="0">
            <a:schemeClr val="accent1"/>
          </a:effectRef>
          <a:fontRef idx="minor">
            <a:schemeClr val="tx1"/>
          </a:fontRef>
        </p:style>
      </p:cxnSp>
      <p:grpSp>
        <p:nvGrpSpPr>
          <p:cNvPr id="45" name="Grupo 44">
            <a:extLst>
              <a:ext uri="{FF2B5EF4-FFF2-40B4-BE49-F238E27FC236}">
                <a16:creationId xmlns:a16="http://schemas.microsoft.com/office/drawing/2014/main" id="{C6D87E5B-30D6-432C-A824-A13BF6B35945}"/>
              </a:ext>
            </a:extLst>
          </p:cNvPr>
          <p:cNvGrpSpPr/>
          <p:nvPr/>
        </p:nvGrpSpPr>
        <p:grpSpPr>
          <a:xfrm>
            <a:off x="6359260" y="4354821"/>
            <a:ext cx="5713200" cy="1141200"/>
            <a:chOff x="6359260" y="1948585"/>
            <a:chExt cx="5713200" cy="1141200"/>
          </a:xfrm>
        </p:grpSpPr>
        <p:sp>
          <p:nvSpPr>
            <p:cNvPr id="46" name="Rectángulo: esquinas redondeadas 45">
              <a:extLst>
                <a:ext uri="{FF2B5EF4-FFF2-40B4-BE49-F238E27FC236}">
                  <a16:creationId xmlns:a16="http://schemas.microsoft.com/office/drawing/2014/main" id="{8CFA3132-1299-4D4C-B798-0458CD614B5C}"/>
                </a:ext>
              </a:extLst>
            </p:cNvPr>
            <p:cNvSpPr/>
            <p:nvPr/>
          </p:nvSpPr>
          <p:spPr>
            <a:xfrm>
              <a:off x="6359260" y="1948585"/>
              <a:ext cx="5713200" cy="11412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sp>
          <p:nvSpPr>
            <p:cNvPr id="47" name="Rectángulo: esquinas redondeadas 46">
              <a:extLst>
                <a:ext uri="{FF2B5EF4-FFF2-40B4-BE49-F238E27FC236}">
                  <a16:creationId xmlns:a16="http://schemas.microsoft.com/office/drawing/2014/main" id="{A45583F5-0267-4A11-92BC-336C4E912319}"/>
                </a:ext>
              </a:extLst>
            </p:cNvPr>
            <p:cNvSpPr/>
            <p:nvPr/>
          </p:nvSpPr>
          <p:spPr>
            <a:xfrm>
              <a:off x="6414134" y="2004032"/>
              <a:ext cx="5603453" cy="1034478"/>
            </a:xfrm>
            <a:prstGeom prst="roundRect">
              <a:avLst>
                <a:gd name="adj" fmla="val 50000"/>
              </a:avLst>
            </a:prstGeom>
            <a:solidFill>
              <a:srgbClr val="0E16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grpSp>
      <p:sp>
        <p:nvSpPr>
          <p:cNvPr id="48" name="Elipse 47">
            <a:extLst>
              <a:ext uri="{FF2B5EF4-FFF2-40B4-BE49-F238E27FC236}">
                <a16:creationId xmlns:a16="http://schemas.microsoft.com/office/drawing/2014/main" id="{02347145-6719-4007-A4CE-ABD3163AEDBC}"/>
              </a:ext>
            </a:extLst>
          </p:cNvPr>
          <p:cNvSpPr/>
          <p:nvPr/>
        </p:nvSpPr>
        <p:spPr>
          <a:xfrm>
            <a:off x="3907773" y="4667308"/>
            <a:ext cx="450000" cy="45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Tree>
    <p:extLst>
      <p:ext uri="{BB962C8B-B14F-4D97-AF65-F5344CB8AC3E}">
        <p14:creationId xmlns:p14="http://schemas.microsoft.com/office/powerpoint/2010/main" val="17182921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cxnSp>
        <p:nvCxnSpPr>
          <p:cNvPr id="5" name="Conector recto de flecha 4">
            <a:extLst>
              <a:ext uri="{FF2B5EF4-FFF2-40B4-BE49-F238E27FC236}">
                <a16:creationId xmlns:a16="http://schemas.microsoft.com/office/drawing/2014/main" id="{83DC0808-129E-420A-8EC9-584EACFE30D5}"/>
              </a:ext>
            </a:extLst>
          </p:cNvPr>
          <p:cNvCxnSpPr>
            <a:cxnSpLocks/>
            <a:endCxn id="19" idx="1"/>
          </p:cNvCxnSpPr>
          <p:nvPr/>
        </p:nvCxnSpPr>
        <p:spPr>
          <a:xfrm>
            <a:off x="3509475" y="2519185"/>
            <a:ext cx="2849785" cy="0"/>
          </a:xfrm>
          <a:prstGeom prst="straightConnector1">
            <a:avLst/>
          </a:prstGeom>
          <a:ln w="76200">
            <a:solidFill>
              <a:srgbClr val="FF6600"/>
            </a:solidFill>
            <a:tailEnd type="triangle"/>
          </a:ln>
        </p:spPr>
        <p:style>
          <a:lnRef idx="1">
            <a:schemeClr val="accent1"/>
          </a:lnRef>
          <a:fillRef idx="0">
            <a:schemeClr val="accent1"/>
          </a:fillRef>
          <a:effectRef idx="0">
            <a:schemeClr val="accent1"/>
          </a:effectRef>
          <a:fontRef idx="minor">
            <a:schemeClr val="tx1"/>
          </a:fontRef>
        </p:style>
      </p:cxnSp>
      <p:grpSp>
        <p:nvGrpSpPr>
          <p:cNvPr id="11" name="Grupo 10">
            <a:extLst>
              <a:ext uri="{FF2B5EF4-FFF2-40B4-BE49-F238E27FC236}">
                <a16:creationId xmlns:a16="http://schemas.microsoft.com/office/drawing/2014/main" id="{63C9FD09-32BA-48CC-9A36-04AE4D235CB1}"/>
              </a:ext>
            </a:extLst>
          </p:cNvPr>
          <p:cNvGrpSpPr/>
          <p:nvPr/>
        </p:nvGrpSpPr>
        <p:grpSpPr>
          <a:xfrm>
            <a:off x="6359260" y="1948585"/>
            <a:ext cx="5713200" cy="1141200"/>
            <a:chOff x="6359260" y="1948585"/>
            <a:chExt cx="5713200" cy="1141200"/>
          </a:xfrm>
        </p:grpSpPr>
        <p:sp>
          <p:nvSpPr>
            <p:cNvPr id="19" name="Rectángulo: esquinas redondeadas 18">
              <a:extLst>
                <a:ext uri="{FF2B5EF4-FFF2-40B4-BE49-F238E27FC236}">
                  <a16:creationId xmlns:a16="http://schemas.microsoft.com/office/drawing/2014/main" id="{4F7D434C-D919-4D45-9D58-B7912BBD15F6}"/>
                </a:ext>
              </a:extLst>
            </p:cNvPr>
            <p:cNvSpPr/>
            <p:nvPr/>
          </p:nvSpPr>
          <p:spPr>
            <a:xfrm>
              <a:off x="6359260" y="1948585"/>
              <a:ext cx="5713200" cy="11412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sp>
          <p:nvSpPr>
            <p:cNvPr id="2" name="Rectángulo: esquinas redondeadas 1">
              <a:extLst>
                <a:ext uri="{FF2B5EF4-FFF2-40B4-BE49-F238E27FC236}">
                  <a16:creationId xmlns:a16="http://schemas.microsoft.com/office/drawing/2014/main" id="{5AB38F1A-129A-4463-BB75-C6832AF81CD2}"/>
                </a:ext>
              </a:extLst>
            </p:cNvPr>
            <p:cNvSpPr/>
            <p:nvPr/>
          </p:nvSpPr>
          <p:spPr>
            <a:xfrm>
              <a:off x="6414134" y="2004032"/>
              <a:ext cx="5603453" cy="1034478"/>
            </a:xfrm>
            <a:prstGeom prst="roundRect">
              <a:avLst>
                <a:gd name="adj" fmla="val 50000"/>
              </a:avLst>
            </a:prstGeom>
            <a:solidFill>
              <a:srgbClr val="0E16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grpSp>
      <p:sp>
        <p:nvSpPr>
          <p:cNvPr id="26" name="Elipse 25">
            <a:extLst>
              <a:ext uri="{FF2B5EF4-FFF2-40B4-BE49-F238E27FC236}">
                <a16:creationId xmlns:a16="http://schemas.microsoft.com/office/drawing/2014/main" id="{F3F95C85-32D0-4C48-A067-4C93DD43EF99}"/>
              </a:ext>
            </a:extLst>
          </p:cNvPr>
          <p:cNvSpPr/>
          <p:nvPr/>
        </p:nvSpPr>
        <p:spPr>
          <a:xfrm>
            <a:off x="342899" y="2216006"/>
            <a:ext cx="3960000" cy="3960000"/>
          </a:xfrm>
          <a:prstGeom prst="ellipse">
            <a:avLst/>
          </a:prstGeom>
          <a: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a:blipFill>
          <a:ln w="82550">
            <a:noFill/>
          </a:ln>
          <a:effectLst>
            <a:glow>
              <a:schemeClr val="accent1">
                <a:satMod val="1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dirty="0"/>
          </a:p>
        </p:txBody>
      </p:sp>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62013" y="9525"/>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3438525" y="841520"/>
            <a:ext cx="5314950"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EL GAS SF6</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 y="649423"/>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sp>
        <p:nvSpPr>
          <p:cNvPr id="4" name="Elipse 3">
            <a:extLst>
              <a:ext uri="{FF2B5EF4-FFF2-40B4-BE49-F238E27FC236}">
                <a16:creationId xmlns:a16="http://schemas.microsoft.com/office/drawing/2014/main" id="{0079B89A-D389-41E8-9F87-4EC34A96F500}"/>
              </a:ext>
            </a:extLst>
          </p:cNvPr>
          <p:cNvSpPr/>
          <p:nvPr/>
        </p:nvSpPr>
        <p:spPr>
          <a:xfrm flipH="1" flipV="1">
            <a:off x="342899" y="2182893"/>
            <a:ext cx="3960000" cy="3960000"/>
          </a:xfrm>
          <a:prstGeom prst="ellipse">
            <a:avLst/>
          </a:prstGeom>
          <a:noFill/>
          <a:ln w="82550">
            <a:solidFill>
              <a:srgbClr val="FFFFFF"/>
            </a:solidFill>
          </a:ln>
          <a:effectLst>
            <a:glow rad="228600">
              <a:schemeClr val="accent1">
                <a:satMod val="1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dirty="0"/>
          </a:p>
        </p:txBody>
      </p:sp>
      <p:sp>
        <p:nvSpPr>
          <p:cNvPr id="20" name="Elipse 19">
            <a:extLst>
              <a:ext uri="{FF2B5EF4-FFF2-40B4-BE49-F238E27FC236}">
                <a16:creationId xmlns:a16="http://schemas.microsoft.com/office/drawing/2014/main" id="{C2B2E1F6-A8DD-449D-834F-24F7A6E6B726}"/>
              </a:ext>
            </a:extLst>
          </p:cNvPr>
          <p:cNvSpPr/>
          <p:nvPr/>
        </p:nvSpPr>
        <p:spPr>
          <a:xfrm>
            <a:off x="3910596" y="4700421"/>
            <a:ext cx="450000" cy="45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21" name="Elipse 20">
            <a:extLst>
              <a:ext uri="{FF2B5EF4-FFF2-40B4-BE49-F238E27FC236}">
                <a16:creationId xmlns:a16="http://schemas.microsoft.com/office/drawing/2014/main" id="{9BACF309-C470-477B-89D9-FF0A8F9276BE}"/>
              </a:ext>
            </a:extLst>
          </p:cNvPr>
          <p:cNvSpPr/>
          <p:nvPr/>
        </p:nvSpPr>
        <p:spPr>
          <a:xfrm>
            <a:off x="2713122" y="6007893"/>
            <a:ext cx="270000" cy="270000"/>
          </a:xfrm>
          <a:prstGeom prst="ellipse">
            <a:avLst/>
          </a:prstGeom>
          <a:solidFill>
            <a:srgbClr val="7F7F7F"/>
          </a:solidFill>
          <a:ln w="19050">
            <a:noFill/>
          </a:ln>
          <a:effectLst>
            <a:glow rad="88900">
              <a:srgbClr val="7F7F7F">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1" name="Elipse 30">
            <a:extLst>
              <a:ext uri="{FF2B5EF4-FFF2-40B4-BE49-F238E27FC236}">
                <a16:creationId xmlns:a16="http://schemas.microsoft.com/office/drawing/2014/main" id="{B828D184-E44D-40B5-9E28-B21703000D85}"/>
              </a:ext>
            </a:extLst>
          </p:cNvPr>
          <p:cNvSpPr/>
          <p:nvPr/>
        </p:nvSpPr>
        <p:spPr>
          <a:xfrm>
            <a:off x="4021330" y="3536950"/>
            <a:ext cx="450000" cy="45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2" name="Elipse 31">
            <a:extLst>
              <a:ext uri="{FF2B5EF4-FFF2-40B4-BE49-F238E27FC236}">
                <a16:creationId xmlns:a16="http://schemas.microsoft.com/office/drawing/2014/main" id="{4208836D-CBF1-4575-B92F-6D3A7DF8B630}"/>
              </a:ext>
            </a:extLst>
          </p:cNvPr>
          <p:cNvSpPr/>
          <p:nvPr/>
        </p:nvSpPr>
        <p:spPr>
          <a:xfrm>
            <a:off x="3213525" y="2335988"/>
            <a:ext cx="450000" cy="45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dirty="0">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25" name="Elipse 24">
            <a:extLst>
              <a:ext uri="{FF2B5EF4-FFF2-40B4-BE49-F238E27FC236}">
                <a16:creationId xmlns:a16="http://schemas.microsoft.com/office/drawing/2014/main" id="{D840F88C-6D9E-4BDD-8B48-71C29E960256}"/>
              </a:ext>
            </a:extLst>
          </p:cNvPr>
          <p:cNvSpPr/>
          <p:nvPr/>
        </p:nvSpPr>
        <p:spPr>
          <a:xfrm>
            <a:off x="6588117" y="2211541"/>
            <a:ext cx="630000" cy="63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dirty="0">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22" name="CuadroTexto 21">
            <a:extLst>
              <a:ext uri="{FF2B5EF4-FFF2-40B4-BE49-F238E27FC236}">
                <a16:creationId xmlns:a16="http://schemas.microsoft.com/office/drawing/2014/main" id="{00B25504-AF61-4F3B-A8A8-E652645D8128}"/>
              </a:ext>
            </a:extLst>
          </p:cNvPr>
          <p:cNvSpPr txBox="1"/>
          <p:nvPr/>
        </p:nvSpPr>
        <p:spPr>
          <a:xfrm>
            <a:off x="7388965" y="2256989"/>
            <a:ext cx="4379707" cy="523220"/>
          </a:xfrm>
          <a:prstGeom prst="rect">
            <a:avLst/>
          </a:prstGeom>
          <a:noFill/>
        </p:spPr>
        <p:txBody>
          <a:bodyPr wrap="square" rtlCol="0" anchor="ctr">
            <a:spAutoFit/>
          </a:bodyPr>
          <a:lstStyle/>
          <a:p>
            <a:pPr lvl="0">
              <a:defRPr/>
            </a:pPr>
            <a:r>
              <a:rPr lang="es-ES" sz="2800" dirty="0">
                <a:solidFill>
                  <a:srgbClr val="FF6600"/>
                </a:solidFill>
                <a:latin typeface="Impact" panose="020B0806030902050204" pitchFamily="34" charset="0"/>
              </a:rPr>
              <a:t>Primera síntesis en 1900</a:t>
            </a:r>
            <a:endParaRPr lang="es-PY" sz="2800" dirty="0">
              <a:solidFill>
                <a:srgbClr val="FF6600"/>
              </a:solidFill>
              <a:latin typeface="Impact" panose="020B0806030902050204" pitchFamily="34" charset="0"/>
            </a:endParaRPr>
          </a:p>
        </p:txBody>
      </p:sp>
      <p:sp>
        <p:nvSpPr>
          <p:cNvPr id="34" name="CuadroTexto 33">
            <a:extLst>
              <a:ext uri="{FF2B5EF4-FFF2-40B4-BE49-F238E27FC236}">
                <a16:creationId xmlns:a16="http://schemas.microsoft.com/office/drawing/2014/main" id="{BEE840C9-A2DF-4ED2-97CF-839EC9DC0E2D}"/>
              </a:ext>
            </a:extLst>
          </p:cNvPr>
          <p:cNvSpPr txBox="1"/>
          <p:nvPr/>
        </p:nvSpPr>
        <p:spPr>
          <a:xfrm>
            <a:off x="6681839" y="2192774"/>
            <a:ext cx="458213" cy="646331"/>
          </a:xfrm>
          <a:prstGeom prst="rect">
            <a:avLst/>
          </a:prstGeom>
          <a:noFill/>
        </p:spPr>
        <p:txBody>
          <a:bodyPr wrap="square" rtlCol="0" anchor="ctr">
            <a:spAutoFit/>
          </a:bodyPr>
          <a:lstStyle/>
          <a:p>
            <a:pPr defTabSz="914423">
              <a:defRPr/>
            </a:pPr>
            <a:r>
              <a:rPr lang="es-ES" sz="3600" dirty="0">
                <a:solidFill>
                  <a:schemeClr val="bg1"/>
                </a:solidFill>
                <a:latin typeface="Impact" panose="020B0806030902050204" pitchFamily="34" charset="0"/>
              </a:rPr>
              <a:t>A</a:t>
            </a:r>
            <a:endParaRPr lang="es-PY" sz="3600" dirty="0">
              <a:solidFill>
                <a:schemeClr val="bg1"/>
              </a:solidFill>
              <a:latin typeface="Impact" panose="020B0806030902050204" pitchFamily="34" charset="0"/>
            </a:endParaRPr>
          </a:p>
        </p:txBody>
      </p:sp>
      <p:cxnSp>
        <p:nvCxnSpPr>
          <p:cNvPr id="23" name="Conector recto de flecha 22">
            <a:extLst>
              <a:ext uri="{FF2B5EF4-FFF2-40B4-BE49-F238E27FC236}">
                <a16:creationId xmlns:a16="http://schemas.microsoft.com/office/drawing/2014/main" id="{9332EED1-9237-484F-8BD7-9012D926C14D}"/>
              </a:ext>
            </a:extLst>
          </p:cNvPr>
          <p:cNvCxnSpPr>
            <a:cxnSpLocks/>
            <a:endCxn id="33" idx="1"/>
          </p:cNvCxnSpPr>
          <p:nvPr/>
        </p:nvCxnSpPr>
        <p:spPr>
          <a:xfrm>
            <a:off x="4399280" y="3715832"/>
            <a:ext cx="2027450" cy="0"/>
          </a:xfrm>
          <a:prstGeom prst="straightConnector1">
            <a:avLst/>
          </a:prstGeom>
          <a:ln w="76200">
            <a:solidFill>
              <a:srgbClr val="FF6600"/>
            </a:solidFill>
            <a:tailEnd type="triangle"/>
          </a:ln>
        </p:spPr>
        <p:style>
          <a:lnRef idx="1">
            <a:schemeClr val="accent1"/>
          </a:lnRef>
          <a:fillRef idx="0">
            <a:schemeClr val="accent1"/>
          </a:fillRef>
          <a:effectRef idx="0">
            <a:schemeClr val="accent1"/>
          </a:effectRef>
          <a:fontRef idx="minor">
            <a:schemeClr val="tx1"/>
          </a:fontRef>
        </p:style>
      </p:cxnSp>
      <p:grpSp>
        <p:nvGrpSpPr>
          <p:cNvPr id="24" name="Grupo 23">
            <a:extLst>
              <a:ext uri="{FF2B5EF4-FFF2-40B4-BE49-F238E27FC236}">
                <a16:creationId xmlns:a16="http://schemas.microsoft.com/office/drawing/2014/main" id="{41A72EB0-1CF2-486E-881F-506643561D2B}"/>
              </a:ext>
            </a:extLst>
          </p:cNvPr>
          <p:cNvGrpSpPr/>
          <p:nvPr/>
        </p:nvGrpSpPr>
        <p:grpSpPr>
          <a:xfrm>
            <a:off x="6426730" y="3145232"/>
            <a:ext cx="5713200" cy="1141200"/>
            <a:chOff x="6359260" y="1948585"/>
            <a:chExt cx="5713200" cy="1141200"/>
          </a:xfrm>
        </p:grpSpPr>
        <p:sp>
          <p:nvSpPr>
            <p:cNvPr id="33" name="Rectángulo: esquinas redondeadas 32">
              <a:extLst>
                <a:ext uri="{FF2B5EF4-FFF2-40B4-BE49-F238E27FC236}">
                  <a16:creationId xmlns:a16="http://schemas.microsoft.com/office/drawing/2014/main" id="{44667874-FF25-4ED2-901E-3BFDA958D087}"/>
                </a:ext>
              </a:extLst>
            </p:cNvPr>
            <p:cNvSpPr/>
            <p:nvPr/>
          </p:nvSpPr>
          <p:spPr>
            <a:xfrm>
              <a:off x="6359260" y="1948585"/>
              <a:ext cx="5713200" cy="11412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sp>
          <p:nvSpPr>
            <p:cNvPr id="35" name="Rectángulo: esquinas redondeadas 34">
              <a:extLst>
                <a:ext uri="{FF2B5EF4-FFF2-40B4-BE49-F238E27FC236}">
                  <a16:creationId xmlns:a16="http://schemas.microsoft.com/office/drawing/2014/main" id="{93BA19D1-1D35-4AC8-B850-44728803BEED}"/>
                </a:ext>
              </a:extLst>
            </p:cNvPr>
            <p:cNvSpPr/>
            <p:nvPr/>
          </p:nvSpPr>
          <p:spPr>
            <a:xfrm>
              <a:off x="6414134" y="2004032"/>
              <a:ext cx="5603453" cy="1034478"/>
            </a:xfrm>
            <a:prstGeom prst="roundRect">
              <a:avLst>
                <a:gd name="adj" fmla="val 50000"/>
              </a:avLst>
            </a:prstGeom>
            <a:solidFill>
              <a:srgbClr val="0E16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grpSp>
      <p:sp>
        <p:nvSpPr>
          <p:cNvPr id="36" name="Elipse 35">
            <a:extLst>
              <a:ext uri="{FF2B5EF4-FFF2-40B4-BE49-F238E27FC236}">
                <a16:creationId xmlns:a16="http://schemas.microsoft.com/office/drawing/2014/main" id="{AF1C6019-10B4-4473-A649-34D84F3D1726}"/>
              </a:ext>
            </a:extLst>
          </p:cNvPr>
          <p:cNvSpPr/>
          <p:nvPr/>
        </p:nvSpPr>
        <p:spPr>
          <a:xfrm>
            <a:off x="6624089" y="3429000"/>
            <a:ext cx="630000" cy="63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7" name="CuadroTexto 36">
            <a:extLst>
              <a:ext uri="{FF2B5EF4-FFF2-40B4-BE49-F238E27FC236}">
                <a16:creationId xmlns:a16="http://schemas.microsoft.com/office/drawing/2014/main" id="{CEA734B4-938F-4AC5-A133-0D7D1FD65DF3}"/>
              </a:ext>
            </a:extLst>
          </p:cNvPr>
          <p:cNvSpPr txBox="1"/>
          <p:nvPr/>
        </p:nvSpPr>
        <p:spPr>
          <a:xfrm>
            <a:off x="6709984" y="3405015"/>
            <a:ext cx="458213" cy="646331"/>
          </a:xfrm>
          <a:prstGeom prst="rect">
            <a:avLst/>
          </a:prstGeom>
          <a:noFill/>
        </p:spPr>
        <p:txBody>
          <a:bodyPr wrap="square" rtlCol="0" anchor="ctr">
            <a:spAutoFit/>
          </a:bodyPr>
          <a:lstStyle/>
          <a:p>
            <a:pPr defTabSz="914423">
              <a:defRPr/>
            </a:pPr>
            <a:r>
              <a:rPr lang="es-ES" sz="3600" dirty="0">
                <a:solidFill>
                  <a:schemeClr val="bg1"/>
                </a:solidFill>
                <a:latin typeface="Impact" panose="020B0806030902050204" pitchFamily="34" charset="0"/>
              </a:rPr>
              <a:t>B</a:t>
            </a:r>
            <a:endParaRPr lang="es-PY" sz="3600" dirty="0">
              <a:solidFill>
                <a:schemeClr val="bg1"/>
              </a:solidFill>
              <a:latin typeface="Impact" panose="020B0806030902050204" pitchFamily="34" charset="0"/>
            </a:endParaRPr>
          </a:p>
        </p:txBody>
      </p:sp>
      <p:sp>
        <p:nvSpPr>
          <p:cNvPr id="38" name="CuadroTexto 37">
            <a:extLst>
              <a:ext uri="{FF2B5EF4-FFF2-40B4-BE49-F238E27FC236}">
                <a16:creationId xmlns:a16="http://schemas.microsoft.com/office/drawing/2014/main" id="{A5D334FB-DDF4-4A42-BA39-1508AD897341}"/>
              </a:ext>
            </a:extLst>
          </p:cNvPr>
          <p:cNvSpPr txBox="1"/>
          <p:nvPr/>
        </p:nvSpPr>
        <p:spPr>
          <a:xfrm>
            <a:off x="7401924" y="3216282"/>
            <a:ext cx="4379707" cy="954107"/>
          </a:xfrm>
          <a:prstGeom prst="rect">
            <a:avLst/>
          </a:prstGeom>
          <a:noFill/>
        </p:spPr>
        <p:txBody>
          <a:bodyPr wrap="square" rtlCol="0" anchor="ctr">
            <a:spAutoFit/>
          </a:bodyPr>
          <a:lstStyle/>
          <a:p>
            <a:pPr lvl="0">
              <a:defRPr/>
            </a:pPr>
            <a:r>
              <a:rPr lang="es-ES" sz="2800" dirty="0">
                <a:solidFill>
                  <a:srgbClr val="FF6600"/>
                </a:solidFill>
                <a:latin typeface="Impact" panose="020B0806030902050204" pitchFamily="34" charset="0"/>
              </a:rPr>
              <a:t>Es inodo, incoloro, no tóxico, no inflamable.</a:t>
            </a:r>
            <a:endParaRPr lang="es-PY" sz="2800" dirty="0">
              <a:solidFill>
                <a:srgbClr val="FF6600"/>
              </a:solidFill>
              <a:latin typeface="Impact" panose="020B0806030902050204" pitchFamily="34" charset="0"/>
            </a:endParaRPr>
          </a:p>
        </p:txBody>
      </p:sp>
      <p:cxnSp>
        <p:nvCxnSpPr>
          <p:cNvPr id="44" name="Conector recto de flecha 43">
            <a:extLst>
              <a:ext uri="{FF2B5EF4-FFF2-40B4-BE49-F238E27FC236}">
                <a16:creationId xmlns:a16="http://schemas.microsoft.com/office/drawing/2014/main" id="{3A542A2F-0C84-4D50-9FCC-9E81397225D7}"/>
              </a:ext>
            </a:extLst>
          </p:cNvPr>
          <p:cNvCxnSpPr>
            <a:cxnSpLocks/>
            <a:endCxn id="46" idx="1"/>
          </p:cNvCxnSpPr>
          <p:nvPr/>
        </p:nvCxnSpPr>
        <p:spPr>
          <a:xfrm>
            <a:off x="4331810" y="4925421"/>
            <a:ext cx="2027450" cy="0"/>
          </a:xfrm>
          <a:prstGeom prst="straightConnector1">
            <a:avLst/>
          </a:prstGeom>
          <a:ln w="76200">
            <a:solidFill>
              <a:srgbClr val="FF6600"/>
            </a:solidFill>
            <a:tailEnd type="triangle"/>
          </a:ln>
        </p:spPr>
        <p:style>
          <a:lnRef idx="1">
            <a:schemeClr val="accent1"/>
          </a:lnRef>
          <a:fillRef idx="0">
            <a:schemeClr val="accent1"/>
          </a:fillRef>
          <a:effectRef idx="0">
            <a:schemeClr val="accent1"/>
          </a:effectRef>
          <a:fontRef idx="minor">
            <a:schemeClr val="tx1"/>
          </a:fontRef>
        </p:style>
      </p:cxnSp>
      <p:grpSp>
        <p:nvGrpSpPr>
          <p:cNvPr id="45" name="Grupo 44">
            <a:extLst>
              <a:ext uri="{FF2B5EF4-FFF2-40B4-BE49-F238E27FC236}">
                <a16:creationId xmlns:a16="http://schemas.microsoft.com/office/drawing/2014/main" id="{C6D87E5B-30D6-432C-A824-A13BF6B35945}"/>
              </a:ext>
            </a:extLst>
          </p:cNvPr>
          <p:cNvGrpSpPr/>
          <p:nvPr/>
        </p:nvGrpSpPr>
        <p:grpSpPr>
          <a:xfrm>
            <a:off x="6359260" y="4354821"/>
            <a:ext cx="5713200" cy="1141200"/>
            <a:chOff x="6359260" y="1948585"/>
            <a:chExt cx="5713200" cy="1141200"/>
          </a:xfrm>
        </p:grpSpPr>
        <p:sp>
          <p:nvSpPr>
            <p:cNvPr id="46" name="Rectángulo: esquinas redondeadas 45">
              <a:extLst>
                <a:ext uri="{FF2B5EF4-FFF2-40B4-BE49-F238E27FC236}">
                  <a16:creationId xmlns:a16="http://schemas.microsoft.com/office/drawing/2014/main" id="{8CFA3132-1299-4D4C-B798-0458CD614B5C}"/>
                </a:ext>
              </a:extLst>
            </p:cNvPr>
            <p:cNvSpPr/>
            <p:nvPr/>
          </p:nvSpPr>
          <p:spPr>
            <a:xfrm>
              <a:off x="6359260" y="1948585"/>
              <a:ext cx="5713200" cy="11412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sp>
          <p:nvSpPr>
            <p:cNvPr id="47" name="Rectángulo: esquinas redondeadas 46">
              <a:extLst>
                <a:ext uri="{FF2B5EF4-FFF2-40B4-BE49-F238E27FC236}">
                  <a16:creationId xmlns:a16="http://schemas.microsoft.com/office/drawing/2014/main" id="{A45583F5-0267-4A11-92BC-336C4E912319}"/>
                </a:ext>
              </a:extLst>
            </p:cNvPr>
            <p:cNvSpPr/>
            <p:nvPr/>
          </p:nvSpPr>
          <p:spPr>
            <a:xfrm>
              <a:off x="6414134" y="2004032"/>
              <a:ext cx="5603453" cy="1034478"/>
            </a:xfrm>
            <a:prstGeom prst="roundRect">
              <a:avLst>
                <a:gd name="adj" fmla="val 50000"/>
              </a:avLst>
            </a:prstGeom>
            <a:solidFill>
              <a:srgbClr val="0E16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grpSp>
      <p:sp>
        <p:nvSpPr>
          <p:cNvPr id="48" name="Elipse 47">
            <a:extLst>
              <a:ext uri="{FF2B5EF4-FFF2-40B4-BE49-F238E27FC236}">
                <a16:creationId xmlns:a16="http://schemas.microsoft.com/office/drawing/2014/main" id="{02347145-6719-4007-A4CE-ABD3163AEDBC}"/>
              </a:ext>
            </a:extLst>
          </p:cNvPr>
          <p:cNvSpPr/>
          <p:nvPr/>
        </p:nvSpPr>
        <p:spPr>
          <a:xfrm>
            <a:off x="6588117" y="4610420"/>
            <a:ext cx="630000" cy="63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9" name="CuadroTexto 38">
            <a:extLst>
              <a:ext uri="{FF2B5EF4-FFF2-40B4-BE49-F238E27FC236}">
                <a16:creationId xmlns:a16="http://schemas.microsoft.com/office/drawing/2014/main" id="{AA85C8AD-4982-4B2D-B485-DBE0C5E05B6D}"/>
              </a:ext>
            </a:extLst>
          </p:cNvPr>
          <p:cNvSpPr txBox="1"/>
          <p:nvPr/>
        </p:nvSpPr>
        <p:spPr>
          <a:xfrm>
            <a:off x="6699528" y="4577413"/>
            <a:ext cx="458213" cy="646331"/>
          </a:xfrm>
          <a:prstGeom prst="rect">
            <a:avLst/>
          </a:prstGeom>
          <a:noFill/>
        </p:spPr>
        <p:txBody>
          <a:bodyPr wrap="square" rtlCol="0" anchor="ctr">
            <a:spAutoFit/>
          </a:bodyPr>
          <a:lstStyle/>
          <a:p>
            <a:pPr defTabSz="914423">
              <a:defRPr/>
            </a:pPr>
            <a:r>
              <a:rPr lang="es-ES" sz="3600" dirty="0">
                <a:solidFill>
                  <a:schemeClr val="bg1"/>
                </a:solidFill>
                <a:latin typeface="Impact" panose="020B0806030902050204" pitchFamily="34" charset="0"/>
              </a:rPr>
              <a:t>C</a:t>
            </a:r>
            <a:endParaRPr lang="es-PY" sz="3600" dirty="0">
              <a:solidFill>
                <a:schemeClr val="bg1"/>
              </a:solidFill>
              <a:latin typeface="Impact" panose="020B0806030902050204" pitchFamily="34" charset="0"/>
            </a:endParaRPr>
          </a:p>
        </p:txBody>
      </p:sp>
      <p:sp>
        <p:nvSpPr>
          <p:cNvPr id="40" name="CuadroTexto 39">
            <a:extLst>
              <a:ext uri="{FF2B5EF4-FFF2-40B4-BE49-F238E27FC236}">
                <a16:creationId xmlns:a16="http://schemas.microsoft.com/office/drawing/2014/main" id="{8E27E04A-3C4C-4DA5-9C90-2EFCD08C5E9B}"/>
              </a:ext>
            </a:extLst>
          </p:cNvPr>
          <p:cNvSpPr txBox="1"/>
          <p:nvPr/>
        </p:nvSpPr>
        <p:spPr>
          <a:xfrm>
            <a:off x="7401924" y="4411758"/>
            <a:ext cx="4379707" cy="954107"/>
          </a:xfrm>
          <a:prstGeom prst="rect">
            <a:avLst/>
          </a:prstGeom>
          <a:noFill/>
        </p:spPr>
        <p:txBody>
          <a:bodyPr wrap="square" rtlCol="0" anchor="ctr">
            <a:spAutoFit/>
          </a:bodyPr>
          <a:lstStyle/>
          <a:p>
            <a:pPr lvl="0">
              <a:defRPr/>
            </a:pPr>
            <a:r>
              <a:rPr lang="es-ES" sz="2800" dirty="0">
                <a:solidFill>
                  <a:srgbClr val="FF6600"/>
                </a:solidFill>
                <a:latin typeface="Impact" panose="020B0806030902050204" pitchFamily="34" charset="0"/>
              </a:rPr>
              <a:t>Rigidez dieléctrica muy elevada</a:t>
            </a:r>
            <a:endParaRPr lang="es-PY" sz="2800" dirty="0">
              <a:solidFill>
                <a:srgbClr val="FF6600"/>
              </a:solidFill>
              <a:latin typeface="Impact" panose="020B0806030902050204" pitchFamily="34" charset="0"/>
            </a:endParaRPr>
          </a:p>
        </p:txBody>
      </p:sp>
    </p:spTree>
    <p:extLst>
      <p:ext uri="{BB962C8B-B14F-4D97-AF65-F5344CB8AC3E}">
        <p14:creationId xmlns:p14="http://schemas.microsoft.com/office/powerpoint/2010/main" val="8876114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0">
                                            <p:txEl>
                                              <p:pRg st="0" end="0"/>
                                            </p:txEl>
                                          </p:spTgt>
                                        </p:tgtEl>
                                        <p:attrNameLst>
                                          <p:attrName>style.visibility</p:attrName>
                                        </p:attrNameLst>
                                      </p:cBhvr>
                                      <p:to>
                                        <p:strVal val="visible"/>
                                      </p:to>
                                    </p:set>
                                    <p:animEffect transition="in" filter="wipe(left)">
                                      <p:cBhvr>
                                        <p:cTn id="7" dur="750"/>
                                        <p:tgtEl>
                                          <p:spTgt spid="4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cxnSp>
        <p:nvCxnSpPr>
          <p:cNvPr id="5" name="Conector recto de flecha 4">
            <a:extLst>
              <a:ext uri="{FF2B5EF4-FFF2-40B4-BE49-F238E27FC236}">
                <a16:creationId xmlns:a16="http://schemas.microsoft.com/office/drawing/2014/main" id="{83DC0808-129E-420A-8EC9-584EACFE30D5}"/>
              </a:ext>
            </a:extLst>
          </p:cNvPr>
          <p:cNvCxnSpPr>
            <a:cxnSpLocks/>
            <a:endCxn id="19" idx="1"/>
          </p:cNvCxnSpPr>
          <p:nvPr/>
        </p:nvCxnSpPr>
        <p:spPr>
          <a:xfrm>
            <a:off x="3509475" y="2519185"/>
            <a:ext cx="2849785" cy="0"/>
          </a:xfrm>
          <a:prstGeom prst="straightConnector1">
            <a:avLst/>
          </a:prstGeom>
          <a:ln w="76200">
            <a:solidFill>
              <a:srgbClr val="FF6600"/>
            </a:solidFill>
            <a:tailEnd type="triangle"/>
          </a:ln>
        </p:spPr>
        <p:style>
          <a:lnRef idx="1">
            <a:schemeClr val="accent1"/>
          </a:lnRef>
          <a:fillRef idx="0">
            <a:schemeClr val="accent1"/>
          </a:fillRef>
          <a:effectRef idx="0">
            <a:schemeClr val="accent1"/>
          </a:effectRef>
          <a:fontRef idx="minor">
            <a:schemeClr val="tx1"/>
          </a:fontRef>
        </p:style>
      </p:cxnSp>
      <p:grpSp>
        <p:nvGrpSpPr>
          <p:cNvPr id="11" name="Grupo 10">
            <a:extLst>
              <a:ext uri="{FF2B5EF4-FFF2-40B4-BE49-F238E27FC236}">
                <a16:creationId xmlns:a16="http://schemas.microsoft.com/office/drawing/2014/main" id="{63C9FD09-32BA-48CC-9A36-04AE4D235CB1}"/>
              </a:ext>
            </a:extLst>
          </p:cNvPr>
          <p:cNvGrpSpPr/>
          <p:nvPr/>
        </p:nvGrpSpPr>
        <p:grpSpPr>
          <a:xfrm>
            <a:off x="6359260" y="1948585"/>
            <a:ext cx="5713200" cy="1141200"/>
            <a:chOff x="6359260" y="1948585"/>
            <a:chExt cx="5713200" cy="1141200"/>
          </a:xfrm>
        </p:grpSpPr>
        <p:sp>
          <p:nvSpPr>
            <p:cNvPr id="19" name="Rectángulo: esquinas redondeadas 18">
              <a:extLst>
                <a:ext uri="{FF2B5EF4-FFF2-40B4-BE49-F238E27FC236}">
                  <a16:creationId xmlns:a16="http://schemas.microsoft.com/office/drawing/2014/main" id="{4F7D434C-D919-4D45-9D58-B7912BBD15F6}"/>
                </a:ext>
              </a:extLst>
            </p:cNvPr>
            <p:cNvSpPr/>
            <p:nvPr/>
          </p:nvSpPr>
          <p:spPr>
            <a:xfrm>
              <a:off x="6359260" y="1948585"/>
              <a:ext cx="5713200" cy="11412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sp>
          <p:nvSpPr>
            <p:cNvPr id="2" name="Rectángulo: esquinas redondeadas 1">
              <a:extLst>
                <a:ext uri="{FF2B5EF4-FFF2-40B4-BE49-F238E27FC236}">
                  <a16:creationId xmlns:a16="http://schemas.microsoft.com/office/drawing/2014/main" id="{5AB38F1A-129A-4463-BB75-C6832AF81CD2}"/>
                </a:ext>
              </a:extLst>
            </p:cNvPr>
            <p:cNvSpPr/>
            <p:nvPr/>
          </p:nvSpPr>
          <p:spPr>
            <a:xfrm>
              <a:off x="6414134" y="2004032"/>
              <a:ext cx="5603453" cy="1034478"/>
            </a:xfrm>
            <a:prstGeom prst="roundRect">
              <a:avLst>
                <a:gd name="adj" fmla="val 50000"/>
              </a:avLst>
            </a:prstGeom>
            <a:solidFill>
              <a:srgbClr val="0E16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grpSp>
      <p:sp>
        <p:nvSpPr>
          <p:cNvPr id="26" name="Elipse 25">
            <a:extLst>
              <a:ext uri="{FF2B5EF4-FFF2-40B4-BE49-F238E27FC236}">
                <a16:creationId xmlns:a16="http://schemas.microsoft.com/office/drawing/2014/main" id="{F3F95C85-32D0-4C48-A067-4C93DD43EF99}"/>
              </a:ext>
            </a:extLst>
          </p:cNvPr>
          <p:cNvSpPr/>
          <p:nvPr/>
        </p:nvSpPr>
        <p:spPr>
          <a:xfrm>
            <a:off x="342899" y="2216006"/>
            <a:ext cx="3960000" cy="3960000"/>
          </a:xfrm>
          <a:prstGeom prst="ellipse">
            <a:avLst/>
          </a:prstGeom>
          <a: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a:blipFill>
          <a:ln w="82550">
            <a:noFill/>
          </a:ln>
          <a:effectLst>
            <a:glow>
              <a:schemeClr val="accent1">
                <a:satMod val="1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dirty="0"/>
          </a:p>
        </p:txBody>
      </p:sp>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62013" y="9525"/>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3438525" y="841520"/>
            <a:ext cx="5314950"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EL GAS SF6</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 y="649423"/>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sp>
        <p:nvSpPr>
          <p:cNvPr id="4" name="Elipse 3">
            <a:extLst>
              <a:ext uri="{FF2B5EF4-FFF2-40B4-BE49-F238E27FC236}">
                <a16:creationId xmlns:a16="http://schemas.microsoft.com/office/drawing/2014/main" id="{0079B89A-D389-41E8-9F87-4EC34A96F500}"/>
              </a:ext>
            </a:extLst>
          </p:cNvPr>
          <p:cNvSpPr/>
          <p:nvPr/>
        </p:nvSpPr>
        <p:spPr>
          <a:xfrm flipH="1" flipV="1">
            <a:off x="342899" y="2182893"/>
            <a:ext cx="3960000" cy="3960000"/>
          </a:xfrm>
          <a:prstGeom prst="ellipse">
            <a:avLst/>
          </a:prstGeom>
          <a:noFill/>
          <a:ln w="82550">
            <a:solidFill>
              <a:srgbClr val="FFFFFF"/>
            </a:solidFill>
          </a:ln>
          <a:effectLst>
            <a:glow rad="228600">
              <a:schemeClr val="accent1">
                <a:satMod val="1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dirty="0"/>
          </a:p>
        </p:txBody>
      </p:sp>
      <p:sp>
        <p:nvSpPr>
          <p:cNvPr id="20" name="Elipse 19">
            <a:extLst>
              <a:ext uri="{FF2B5EF4-FFF2-40B4-BE49-F238E27FC236}">
                <a16:creationId xmlns:a16="http://schemas.microsoft.com/office/drawing/2014/main" id="{C2B2E1F6-A8DD-449D-834F-24F7A6E6B726}"/>
              </a:ext>
            </a:extLst>
          </p:cNvPr>
          <p:cNvSpPr/>
          <p:nvPr/>
        </p:nvSpPr>
        <p:spPr>
          <a:xfrm>
            <a:off x="3910596" y="4700421"/>
            <a:ext cx="450000" cy="45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21" name="Elipse 20">
            <a:extLst>
              <a:ext uri="{FF2B5EF4-FFF2-40B4-BE49-F238E27FC236}">
                <a16:creationId xmlns:a16="http://schemas.microsoft.com/office/drawing/2014/main" id="{9BACF309-C470-477B-89D9-FF0A8F9276BE}"/>
              </a:ext>
            </a:extLst>
          </p:cNvPr>
          <p:cNvSpPr/>
          <p:nvPr/>
        </p:nvSpPr>
        <p:spPr>
          <a:xfrm>
            <a:off x="2522622" y="5935733"/>
            <a:ext cx="450000" cy="45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1" name="Elipse 30">
            <a:extLst>
              <a:ext uri="{FF2B5EF4-FFF2-40B4-BE49-F238E27FC236}">
                <a16:creationId xmlns:a16="http://schemas.microsoft.com/office/drawing/2014/main" id="{B828D184-E44D-40B5-9E28-B21703000D85}"/>
              </a:ext>
            </a:extLst>
          </p:cNvPr>
          <p:cNvSpPr/>
          <p:nvPr/>
        </p:nvSpPr>
        <p:spPr>
          <a:xfrm>
            <a:off x="4021330" y="3536950"/>
            <a:ext cx="450000" cy="45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2" name="Elipse 31">
            <a:extLst>
              <a:ext uri="{FF2B5EF4-FFF2-40B4-BE49-F238E27FC236}">
                <a16:creationId xmlns:a16="http://schemas.microsoft.com/office/drawing/2014/main" id="{4208836D-CBF1-4575-B92F-6D3A7DF8B630}"/>
              </a:ext>
            </a:extLst>
          </p:cNvPr>
          <p:cNvSpPr/>
          <p:nvPr/>
        </p:nvSpPr>
        <p:spPr>
          <a:xfrm>
            <a:off x="3213525" y="2335988"/>
            <a:ext cx="450000" cy="45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dirty="0">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25" name="Elipse 24">
            <a:extLst>
              <a:ext uri="{FF2B5EF4-FFF2-40B4-BE49-F238E27FC236}">
                <a16:creationId xmlns:a16="http://schemas.microsoft.com/office/drawing/2014/main" id="{D840F88C-6D9E-4BDD-8B48-71C29E960256}"/>
              </a:ext>
            </a:extLst>
          </p:cNvPr>
          <p:cNvSpPr/>
          <p:nvPr/>
        </p:nvSpPr>
        <p:spPr>
          <a:xfrm>
            <a:off x="6588117" y="2211541"/>
            <a:ext cx="630000" cy="63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dirty="0">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22" name="CuadroTexto 21">
            <a:extLst>
              <a:ext uri="{FF2B5EF4-FFF2-40B4-BE49-F238E27FC236}">
                <a16:creationId xmlns:a16="http://schemas.microsoft.com/office/drawing/2014/main" id="{00B25504-AF61-4F3B-A8A8-E652645D8128}"/>
              </a:ext>
            </a:extLst>
          </p:cNvPr>
          <p:cNvSpPr txBox="1"/>
          <p:nvPr/>
        </p:nvSpPr>
        <p:spPr>
          <a:xfrm>
            <a:off x="7392101" y="2275814"/>
            <a:ext cx="4379707" cy="523220"/>
          </a:xfrm>
          <a:prstGeom prst="rect">
            <a:avLst/>
          </a:prstGeom>
          <a:noFill/>
        </p:spPr>
        <p:txBody>
          <a:bodyPr wrap="square" rtlCol="0" anchor="ctr">
            <a:spAutoFit/>
          </a:bodyPr>
          <a:lstStyle/>
          <a:p>
            <a:pPr lvl="0">
              <a:defRPr/>
            </a:pPr>
            <a:r>
              <a:rPr lang="es-ES" sz="2800" dirty="0">
                <a:solidFill>
                  <a:srgbClr val="FF6600"/>
                </a:solidFill>
                <a:latin typeface="Impact" panose="020B0806030902050204" pitchFamily="34" charset="0"/>
              </a:rPr>
              <a:t>Primera síntesis en 1900</a:t>
            </a:r>
            <a:endParaRPr lang="es-PY" sz="2800" dirty="0">
              <a:solidFill>
                <a:srgbClr val="FF6600"/>
              </a:solidFill>
              <a:latin typeface="Impact" panose="020B0806030902050204" pitchFamily="34" charset="0"/>
            </a:endParaRPr>
          </a:p>
        </p:txBody>
      </p:sp>
      <p:sp>
        <p:nvSpPr>
          <p:cNvPr id="34" name="CuadroTexto 33">
            <a:extLst>
              <a:ext uri="{FF2B5EF4-FFF2-40B4-BE49-F238E27FC236}">
                <a16:creationId xmlns:a16="http://schemas.microsoft.com/office/drawing/2014/main" id="{BEE840C9-A2DF-4ED2-97CF-839EC9DC0E2D}"/>
              </a:ext>
            </a:extLst>
          </p:cNvPr>
          <p:cNvSpPr txBox="1"/>
          <p:nvPr/>
        </p:nvSpPr>
        <p:spPr>
          <a:xfrm>
            <a:off x="6681839" y="2192774"/>
            <a:ext cx="458213" cy="646331"/>
          </a:xfrm>
          <a:prstGeom prst="rect">
            <a:avLst/>
          </a:prstGeom>
          <a:noFill/>
        </p:spPr>
        <p:txBody>
          <a:bodyPr wrap="square" rtlCol="0" anchor="ctr">
            <a:spAutoFit/>
          </a:bodyPr>
          <a:lstStyle/>
          <a:p>
            <a:pPr defTabSz="914423">
              <a:defRPr/>
            </a:pPr>
            <a:r>
              <a:rPr lang="es-ES" sz="3600" dirty="0">
                <a:solidFill>
                  <a:schemeClr val="bg1"/>
                </a:solidFill>
                <a:latin typeface="Impact" panose="020B0806030902050204" pitchFamily="34" charset="0"/>
              </a:rPr>
              <a:t>A</a:t>
            </a:r>
            <a:endParaRPr lang="es-PY" sz="3600" dirty="0">
              <a:solidFill>
                <a:schemeClr val="bg1"/>
              </a:solidFill>
              <a:latin typeface="Impact" panose="020B0806030902050204" pitchFamily="34" charset="0"/>
            </a:endParaRPr>
          </a:p>
        </p:txBody>
      </p:sp>
      <p:cxnSp>
        <p:nvCxnSpPr>
          <p:cNvPr id="23" name="Conector recto de flecha 22">
            <a:extLst>
              <a:ext uri="{FF2B5EF4-FFF2-40B4-BE49-F238E27FC236}">
                <a16:creationId xmlns:a16="http://schemas.microsoft.com/office/drawing/2014/main" id="{9332EED1-9237-484F-8BD7-9012D926C14D}"/>
              </a:ext>
            </a:extLst>
          </p:cNvPr>
          <p:cNvCxnSpPr>
            <a:cxnSpLocks/>
            <a:endCxn id="33" idx="1"/>
          </p:cNvCxnSpPr>
          <p:nvPr/>
        </p:nvCxnSpPr>
        <p:spPr>
          <a:xfrm>
            <a:off x="4399280" y="3715832"/>
            <a:ext cx="2027450" cy="0"/>
          </a:xfrm>
          <a:prstGeom prst="straightConnector1">
            <a:avLst/>
          </a:prstGeom>
          <a:ln w="76200">
            <a:solidFill>
              <a:srgbClr val="FF6600"/>
            </a:solidFill>
            <a:tailEnd type="triangle"/>
          </a:ln>
        </p:spPr>
        <p:style>
          <a:lnRef idx="1">
            <a:schemeClr val="accent1"/>
          </a:lnRef>
          <a:fillRef idx="0">
            <a:schemeClr val="accent1"/>
          </a:fillRef>
          <a:effectRef idx="0">
            <a:schemeClr val="accent1"/>
          </a:effectRef>
          <a:fontRef idx="minor">
            <a:schemeClr val="tx1"/>
          </a:fontRef>
        </p:style>
      </p:cxnSp>
      <p:grpSp>
        <p:nvGrpSpPr>
          <p:cNvPr id="24" name="Grupo 23">
            <a:extLst>
              <a:ext uri="{FF2B5EF4-FFF2-40B4-BE49-F238E27FC236}">
                <a16:creationId xmlns:a16="http://schemas.microsoft.com/office/drawing/2014/main" id="{41A72EB0-1CF2-486E-881F-506643561D2B}"/>
              </a:ext>
            </a:extLst>
          </p:cNvPr>
          <p:cNvGrpSpPr/>
          <p:nvPr/>
        </p:nvGrpSpPr>
        <p:grpSpPr>
          <a:xfrm>
            <a:off x="6426730" y="3145232"/>
            <a:ext cx="5713200" cy="1141200"/>
            <a:chOff x="6359260" y="1948585"/>
            <a:chExt cx="5713200" cy="1141200"/>
          </a:xfrm>
        </p:grpSpPr>
        <p:sp>
          <p:nvSpPr>
            <p:cNvPr id="33" name="Rectángulo: esquinas redondeadas 32">
              <a:extLst>
                <a:ext uri="{FF2B5EF4-FFF2-40B4-BE49-F238E27FC236}">
                  <a16:creationId xmlns:a16="http://schemas.microsoft.com/office/drawing/2014/main" id="{44667874-FF25-4ED2-901E-3BFDA958D087}"/>
                </a:ext>
              </a:extLst>
            </p:cNvPr>
            <p:cNvSpPr/>
            <p:nvPr/>
          </p:nvSpPr>
          <p:spPr>
            <a:xfrm>
              <a:off x="6359260" y="1948585"/>
              <a:ext cx="5713200" cy="11412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sp>
          <p:nvSpPr>
            <p:cNvPr id="35" name="Rectángulo: esquinas redondeadas 34">
              <a:extLst>
                <a:ext uri="{FF2B5EF4-FFF2-40B4-BE49-F238E27FC236}">
                  <a16:creationId xmlns:a16="http://schemas.microsoft.com/office/drawing/2014/main" id="{93BA19D1-1D35-4AC8-B850-44728803BEED}"/>
                </a:ext>
              </a:extLst>
            </p:cNvPr>
            <p:cNvSpPr/>
            <p:nvPr/>
          </p:nvSpPr>
          <p:spPr>
            <a:xfrm>
              <a:off x="6414134" y="2004032"/>
              <a:ext cx="5603453" cy="1034478"/>
            </a:xfrm>
            <a:prstGeom prst="roundRect">
              <a:avLst>
                <a:gd name="adj" fmla="val 50000"/>
              </a:avLst>
            </a:prstGeom>
            <a:solidFill>
              <a:srgbClr val="0E16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grpSp>
      <p:sp>
        <p:nvSpPr>
          <p:cNvPr id="36" name="Elipse 35">
            <a:extLst>
              <a:ext uri="{FF2B5EF4-FFF2-40B4-BE49-F238E27FC236}">
                <a16:creationId xmlns:a16="http://schemas.microsoft.com/office/drawing/2014/main" id="{AF1C6019-10B4-4473-A649-34D84F3D1726}"/>
              </a:ext>
            </a:extLst>
          </p:cNvPr>
          <p:cNvSpPr/>
          <p:nvPr/>
        </p:nvSpPr>
        <p:spPr>
          <a:xfrm>
            <a:off x="6624089" y="3429000"/>
            <a:ext cx="630000" cy="63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7" name="CuadroTexto 36">
            <a:extLst>
              <a:ext uri="{FF2B5EF4-FFF2-40B4-BE49-F238E27FC236}">
                <a16:creationId xmlns:a16="http://schemas.microsoft.com/office/drawing/2014/main" id="{CEA734B4-938F-4AC5-A133-0D7D1FD65DF3}"/>
              </a:ext>
            </a:extLst>
          </p:cNvPr>
          <p:cNvSpPr txBox="1"/>
          <p:nvPr/>
        </p:nvSpPr>
        <p:spPr>
          <a:xfrm>
            <a:off x="6709984" y="3405015"/>
            <a:ext cx="458213" cy="646331"/>
          </a:xfrm>
          <a:prstGeom prst="rect">
            <a:avLst/>
          </a:prstGeom>
          <a:noFill/>
        </p:spPr>
        <p:txBody>
          <a:bodyPr wrap="square" rtlCol="0" anchor="ctr">
            <a:spAutoFit/>
          </a:bodyPr>
          <a:lstStyle/>
          <a:p>
            <a:pPr defTabSz="914423">
              <a:defRPr/>
            </a:pPr>
            <a:r>
              <a:rPr lang="es-ES" sz="3600" dirty="0">
                <a:solidFill>
                  <a:schemeClr val="bg1"/>
                </a:solidFill>
                <a:latin typeface="Impact" panose="020B0806030902050204" pitchFamily="34" charset="0"/>
              </a:rPr>
              <a:t>B</a:t>
            </a:r>
            <a:endParaRPr lang="es-PY" sz="3600" dirty="0">
              <a:solidFill>
                <a:schemeClr val="bg1"/>
              </a:solidFill>
              <a:latin typeface="Impact" panose="020B0806030902050204" pitchFamily="34" charset="0"/>
            </a:endParaRPr>
          </a:p>
        </p:txBody>
      </p:sp>
      <p:sp>
        <p:nvSpPr>
          <p:cNvPr id="38" name="CuadroTexto 37">
            <a:extLst>
              <a:ext uri="{FF2B5EF4-FFF2-40B4-BE49-F238E27FC236}">
                <a16:creationId xmlns:a16="http://schemas.microsoft.com/office/drawing/2014/main" id="{A5D334FB-DDF4-4A42-BA39-1508AD897341}"/>
              </a:ext>
            </a:extLst>
          </p:cNvPr>
          <p:cNvSpPr txBox="1"/>
          <p:nvPr/>
        </p:nvSpPr>
        <p:spPr>
          <a:xfrm>
            <a:off x="7401924" y="3216282"/>
            <a:ext cx="4379707" cy="954107"/>
          </a:xfrm>
          <a:prstGeom prst="rect">
            <a:avLst/>
          </a:prstGeom>
          <a:noFill/>
        </p:spPr>
        <p:txBody>
          <a:bodyPr wrap="square" rtlCol="0" anchor="ctr">
            <a:spAutoFit/>
          </a:bodyPr>
          <a:lstStyle/>
          <a:p>
            <a:pPr lvl="0">
              <a:defRPr/>
            </a:pPr>
            <a:r>
              <a:rPr lang="es-ES" sz="2800" dirty="0">
                <a:solidFill>
                  <a:srgbClr val="FF6600"/>
                </a:solidFill>
                <a:latin typeface="Impact" panose="020B0806030902050204" pitchFamily="34" charset="0"/>
              </a:rPr>
              <a:t>Es inodo, incoloro, no tóxico, no inflamable.</a:t>
            </a:r>
            <a:endParaRPr lang="es-PY" sz="2800" dirty="0">
              <a:solidFill>
                <a:srgbClr val="FF6600"/>
              </a:solidFill>
              <a:latin typeface="Impact" panose="020B0806030902050204" pitchFamily="34" charset="0"/>
            </a:endParaRPr>
          </a:p>
        </p:txBody>
      </p:sp>
      <p:cxnSp>
        <p:nvCxnSpPr>
          <p:cNvPr id="44" name="Conector recto de flecha 43">
            <a:extLst>
              <a:ext uri="{FF2B5EF4-FFF2-40B4-BE49-F238E27FC236}">
                <a16:creationId xmlns:a16="http://schemas.microsoft.com/office/drawing/2014/main" id="{3A542A2F-0C84-4D50-9FCC-9E81397225D7}"/>
              </a:ext>
            </a:extLst>
          </p:cNvPr>
          <p:cNvCxnSpPr>
            <a:cxnSpLocks/>
            <a:endCxn id="46" idx="1"/>
          </p:cNvCxnSpPr>
          <p:nvPr/>
        </p:nvCxnSpPr>
        <p:spPr>
          <a:xfrm>
            <a:off x="4331810" y="4925421"/>
            <a:ext cx="2027450" cy="0"/>
          </a:xfrm>
          <a:prstGeom prst="straightConnector1">
            <a:avLst/>
          </a:prstGeom>
          <a:ln w="76200">
            <a:solidFill>
              <a:srgbClr val="FF6600"/>
            </a:solidFill>
            <a:tailEnd type="triangle"/>
          </a:ln>
        </p:spPr>
        <p:style>
          <a:lnRef idx="1">
            <a:schemeClr val="accent1"/>
          </a:lnRef>
          <a:fillRef idx="0">
            <a:schemeClr val="accent1"/>
          </a:fillRef>
          <a:effectRef idx="0">
            <a:schemeClr val="accent1"/>
          </a:effectRef>
          <a:fontRef idx="minor">
            <a:schemeClr val="tx1"/>
          </a:fontRef>
        </p:style>
      </p:cxnSp>
      <p:grpSp>
        <p:nvGrpSpPr>
          <p:cNvPr id="45" name="Grupo 44">
            <a:extLst>
              <a:ext uri="{FF2B5EF4-FFF2-40B4-BE49-F238E27FC236}">
                <a16:creationId xmlns:a16="http://schemas.microsoft.com/office/drawing/2014/main" id="{C6D87E5B-30D6-432C-A824-A13BF6B35945}"/>
              </a:ext>
            </a:extLst>
          </p:cNvPr>
          <p:cNvGrpSpPr/>
          <p:nvPr/>
        </p:nvGrpSpPr>
        <p:grpSpPr>
          <a:xfrm>
            <a:off x="6359260" y="4354821"/>
            <a:ext cx="5713200" cy="1141200"/>
            <a:chOff x="6359260" y="1948585"/>
            <a:chExt cx="5713200" cy="1141200"/>
          </a:xfrm>
        </p:grpSpPr>
        <p:sp>
          <p:nvSpPr>
            <p:cNvPr id="46" name="Rectángulo: esquinas redondeadas 45">
              <a:extLst>
                <a:ext uri="{FF2B5EF4-FFF2-40B4-BE49-F238E27FC236}">
                  <a16:creationId xmlns:a16="http://schemas.microsoft.com/office/drawing/2014/main" id="{8CFA3132-1299-4D4C-B798-0458CD614B5C}"/>
                </a:ext>
              </a:extLst>
            </p:cNvPr>
            <p:cNvSpPr/>
            <p:nvPr/>
          </p:nvSpPr>
          <p:spPr>
            <a:xfrm>
              <a:off x="6359260" y="1948585"/>
              <a:ext cx="5713200" cy="11412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sp>
          <p:nvSpPr>
            <p:cNvPr id="47" name="Rectángulo: esquinas redondeadas 46">
              <a:extLst>
                <a:ext uri="{FF2B5EF4-FFF2-40B4-BE49-F238E27FC236}">
                  <a16:creationId xmlns:a16="http://schemas.microsoft.com/office/drawing/2014/main" id="{A45583F5-0267-4A11-92BC-336C4E912319}"/>
                </a:ext>
              </a:extLst>
            </p:cNvPr>
            <p:cNvSpPr/>
            <p:nvPr/>
          </p:nvSpPr>
          <p:spPr>
            <a:xfrm>
              <a:off x="6414134" y="2004032"/>
              <a:ext cx="5603453" cy="1034478"/>
            </a:xfrm>
            <a:prstGeom prst="roundRect">
              <a:avLst>
                <a:gd name="adj" fmla="val 50000"/>
              </a:avLst>
            </a:prstGeom>
            <a:solidFill>
              <a:srgbClr val="0E16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grpSp>
      <p:sp>
        <p:nvSpPr>
          <p:cNvPr id="48" name="Elipse 47">
            <a:extLst>
              <a:ext uri="{FF2B5EF4-FFF2-40B4-BE49-F238E27FC236}">
                <a16:creationId xmlns:a16="http://schemas.microsoft.com/office/drawing/2014/main" id="{02347145-6719-4007-A4CE-ABD3163AEDBC}"/>
              </a:ext>
            </a:extLst>
          </p:cNvPr>
          <p:cNvSpPr/>
          <p:nvPr/>
        </p:nvSpPr>
        <p:spPr>
          <a:xfrm>
            <a:off x="6588117" y="4610420"/>
            <a:ext cx="630000" cy="63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9" name="CuadroTexto 38">
            <a:extLst>
              <a:ext uri="{FF2B5EF4-FFF2-40B4-BE49-F238E27FC236}">
                <a16:creationId xmlns:a16="http://schemas.microsoft.com/office/drawing/2014/main" id="{AA85C8AD-4982-4B2D-B485-DBE0C5E05B6D}"/>
              </a:ext>
            </a:extLst>
          </p:cNvPr>
          <p:cNvSpPr txBox="1"/>
          <p:nvPr/>
        </p:nvSpPr>
        <p:spPr>
          <a:xfrm>
            <a:off x="6699528" y="4577413"/>
            <a:ext cx="458213" cy="646331"/>
          </a:xfrm>
          <a:prstGeom prst="rect">
            <a:avLst/>
          </a:prstGeom>
          <a:noFill/>
        </p:spPr>
        <p:txBody>
          <a:bodyPr wrap="square" rtlCol="0" anchor="ctr">
            <a:spAutoFit/>
          </a:bodyPr>
          <a:lstStyle/>
          <a:p>
            <a:pPr defTabSz="914423">
              <a:defRPr/>
            </a:pPr>
            <a:r>
              <a:rPr lang="es-ES" sz="3600" dirty="0">
                <a:solidFill>
                  <a:schemeClr val="bg1"/>
                </a:solidFill>
                <a:latin typeface="Impact" panose="020B0806030902050204" pitchFamily="34" charset="0"/>
              </a:rPr>
              <a:t>C</a:t>
            </a:r>
            <a:endParaRPr lang="es-PY" sz="3600" dirty="0">
              <a:solidFill>
                <a:schemeClr val="bg1"/>
              </a:solidFill>
              <a:latin typeface="Impact" panose="020B0806030902050204" pitchFamily="34" charset="0"/>
            </a:endParaRPr>
          </a:p>
        </p:txBody>
      </p:sp>
      <p:sp>
        <p:nvSpPr>
          <p:cNvPr id="40" name="CuadroTexto 39">
            <a:extLst>
              <a:ext uri="{FF2B5EF4-FFF2-40B4-BE49-F238E27FC236}">
                <a16:creationId xmlns:a16="http://schemas.microsoft.com/office/drawing/2014/main" id="{8E27E04A-3C4C-4DA5-9C90-2EFCD08C5E9B}"/>
              </a:ext>
            </a:extLst>
          </p:cNvPr>
          <p:cNvSpPr txBox="1"/>
          <p:nvPr/>
        </p:nvSpPr>
        <p:spPr>
          <a:xfrm>
            <a:off x="7392101" y="4448367"/>
            <a:ext cx="4379707" cy="954107"/>
          </a:xfrm>
          <a:prstGeom prst="rect">
            <a:avLst/>
          </a:prstGeom>
          <a:noFill/>
        </p:spPr>
        <p:txBody>
          <a:bodyPr wrap="square" rtlCol="0" anchor="ctr">
            <a:spAutoFit/>
          </a:bodyPr>
          <a:lstStyle/>
          <a:p>
            <a:pPr lvl="0">
              <a:defRPr/>
            </a:pPr>
            <a:r>
              <a:rPr lang="es-ES" sz="2800" dirty="0">
                <a:solidFill>
                  <a:srgbClr val="FF6600"/>
                </a:solidFill>
                <a:latin typeface="Impact" panose="020B0806030902050204" pitchFamily="34" charset="0"/>
              </a:rPr>
              <a:t>Rigidez dieléctrica muy elevada</a:t>
            </a:r>
            <a:endParaRPr lang="es-PY" sz="2800" dirty="0">
              <a:solidFill>
                <a:srgbClr val="FF6600"/>
              </a:solidFill>
              <a:latin typeface="Impact" panose="020B0806030902050204" pitchFamily="34" charset="0"/>
            </a:endParaRPr>
          </a:p>
        </p:txBody>
      </p:sp>
      <p:cxnSp>
        <p:nvCxnSpPr>
          <p:cNvPr id="41" name="Conector recto de flecha 40">
            <a:extLst>
              <a:ext uri="{FF2B5EF4-FFF2-40B4-BE49-F238E27FC236}">
                <a16:creationId xmlns:a16="http://schemas.microsoft.com/office/drawing/2014/main" id="{3CA74264-DBE5-4AF7-BF63-F0829FB67908}"/>
              </a:ext>
            </a:extLst>
          </p:cNvPr>
          <p:cNvCxnSpPr>
            <a:cxnSpLocks/>
            <a:stCxn id="21" idx="6"/>
            <a:endCxn id="43" idx="1"/>
          </p:cNvCxnSpPr>
          <p:nvPr/>
        </p:nvCxnSpPr>
        <p:spPr>
          <a:xfrm>
            <a:off x="2972622" y="6160733"/>
            <a:ext cx="3415424" cy="0"/>
          </a:xfrm>
          <a:prstGeom prst="straightConnector1">
            <a:avLst/>
          </a:prstGeom>
          <a:ln w="76200">
            <a:solidFill>
              <a:srgbClr val="FF6600"/>
            </a:solidFill>
            <a:tailEnd type="triangle"/>
          </a:ln>
        </p:spPr>
        <p:style>
          <a:lnRef idx="1">
            <a:schemeClr val="accent1"/>
          </a:lnRef>
          <a:fillRef idx="0">
            <a:schemeClr val="accent1"/>
          </a:fillRef>
          <a:effectRef idx="0">
            <a:schemeClr val="accent1"/>
          </a:effectRef>
          <a:fontRef idx="minor">
            <a:schemeClr val="tx1"/>
          </a:fontRef>
        </p:style>
      </p:cxnSp>
      <p:grpSp>
        <p:nvGrpSpPr>
          <p:cNvPr id="42" name="Grupo 41">
            <a:extLst>
              <a:ext uri="{FF2B5EF4-FFF2-40B4-BE49-F238E27FC236}">
                <a16:creationId xmlns:a16="http://schemas.microsoft.com/office/drawing/2014/main" id="{35BABAF1-07B5-45B1-9AB2-AF15FADC48D3}"/>
              </a:ext>
            </a:extLst>
          </p:cNvPr>
          <p:cNvGrpSpPr/>
          <p:nvPr/>
        </p:nvGrpSpPr>
        <p:grpSpPr>
          <a:xfrm>
            <a:off x="6388046" y="5590133"/>
            <a:ext cx="5713200" cy="1141200"/>
            <a:chOff x="6359260" y="1948585"/>
            <a:chExt cx="5713200" cy="1141200"/>
          </a:xfrm>
        </p:grpSpPr>
        <p:sp>
          <p:nvSpPr>
            <p:cNvPr id="43" name="Rectángulo: esquinas redondeadas 42">
              <a:extLst>
                <a:ext uri="{FF2B5EF4-FFF2-40B4-BE49-F238E27FC236}">
                  <a16:creationId xmlns:a16="http://schemas.microsoft.com/office/drawing/2014/main" id="{6DB2E6EA-87C8-486A-B5B3-0E3ADCD46EB4}"/>
                </a:ext>
              </a:extLst>
            </p:cNvPr>
            <p:cNvSpPr/>
            <p:nvPr/>
          </p:nvSpPr>
          <p:spPr>
            <a:xfrm>
              <a:off x="6359260" y="1948585"/>
              <a:ext cx="5713200" cy="11412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sp>
          <p:nvSpPr>
            <p:cNvPr id="49" name="Rectángulo: esquinas redondeadas 48">
              <a:extLst>
                <a:ext uri="{FF2B5EF4-FFF2-40B4-BE49-F238E27FC236}">
                  <a16:creationId xmlns:a16="http://schemas.microsoft.com/office/drawing/2014/main" id="{06E0C687-B010-4054-B500-3C41ECD8FF5B}"/>
                </a:ext>
              </a:extLst>
            </p:cNvPr>
            <p:cNvSpPr/>
            <p:nvPr/>
          </p:nvSpPr>
          <p:spPr>
            <a:xfrm>
              <a:off x="6414134" y="2004032"/>
              <a:ext cx="5603453" cy="1034478"/>
            </a:xfrm>
            <a:prstGeom prst="roundRect">
              <a:avLst>
                <a:gd name="adj" fmla="val 50000"/>
              </a:avLst>
            </a:prstGeom>
            <a:solidFill>
              <a:srgbClr val="0E16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grpSp>
      <p:sp>
        <p:nvSpPr>
          <p:cNvPr id="50" name="Elipse 49">
            <a:extLst>
              <a:ext uri="{FF2B5EF4-FFF2-40B4-BE49-F238E27FC236}">
                <a16:creationId xmlns:a16="http://schemas.microsoft.com/office/drawing/2014/main" id="{887178E2-41C1-4C7B-A38F-9A3C85C0AC91}"/>
              </a:ext>
            </a:extLst>
          </p:cNvPr>
          <p:cNvSpPr/>
          <p:nvPr/>
        </p:nvSpPr>
        <p:spPr>
          <a:xfrm>
            <a:off x="2496809" y="5935733"/>
            <a:ext cx="450000" cy="45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Tree>
    <p:extLst>
      <p:ext uri="{BB962C8B-B14F-4D97-AF65-F5344CB8AC3E}">
        <p14:creationId xmlns:p14="http://schemas.microsoft.com/office/powerpoint/2010/main" val="273733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cxnSp>
        <p:nvCxnSpPr>
          <p:cNvPr id="5" name="Conector recto de flecha 4">
            <a:extLst>
              <a:ext uri="{FF2B5EF4-FFF2-40B4-BE49-F238E27FC236}">
                <a16:creationId xmlns:a16="http://schemas.microsoft.com/office/drawing/2014/main" id="{83DC0808-129E-420A-8EC9-584EACFE30D5}"/>
              </a:ext>
            </a:extLst>
          </p:cNvPr>
          <p:cNvCxnSpPr>
            <a:cxnSpLocks/>
            <a:endCxn id="19" idx="1"/>
          </p:cNvCxnSpPr>
          <p:nvPr/>
        </p:nvCxnSpPr>
        <p:spPr>
          <a:xfrm>
            <a:off x="3509475" y="2519185"/>
            <a:ext cx="2849785" cy="0"/>
          </a:xfrm>
          <a:prstGeom prst="straightConnector1">
            <a:avLst/>
          </a:prstGeom>
          <a:ln w="76200">
            <a:solidFill>
              <a:srgbClr val="FF6600"/>
            </a:solidFill>
            <a:tailEnd type="triangle"/>
          </a:ln>
        </p:spPr>
        <p:style>
          <a:lnRef idx="1">
            <a:schemeClr val="accent1"/>
          </a:lnRef>
          <a:fillRef idx="0">
            <a:schemeClr val="accent1"/>
          </a:fillRef>
          <a:effectRef idx="0">
            <a:schemeClr val="accent1"/>
          </a:effectRef>
          <a:fontRef idx="minor">
            <a:schemeClr val="tx1"/>
          </a:fontRef>
        </p:style>
      </p:cxnSp>
      <p:grpSp>
        <p:nvGrpSpPr>
          <p:cNvPr id="11" name="Grupo 10">
            <a:extLst>
              <a:ext uri="{FF2B5EF4-FFF2-40B4-BE49-F238E27FC236}">
                <a16:creationId xmlns:a16="http://schemas.microsoft.com/office/drawing/2014/main" id="{63C9FD09-32BA-48CC-9A36-04AE4D235CB1}"/>
              </a:ext>
            </a:extLst>
          </p:cNvPr>
          <p:cNvGrpSpPr/>
          <p:nvPr/>
        </p:nvGrpSpPr>
        <p:grpSpPr>
          <a:xfrm>
            <a:off x="6359260" y="1948585"/>
            <a:ext cx="5713200" cy="1141200"/>
            <a:chOff x="6359260" y="1948585"/>
            <a:chExt cx="5713200" cy="1141200"/>
          </a:xfrm>
        </p:grpSpPr>
        <p:sp>
          <p:nvSpPr>
            <p:cNvPr id="19" name="Rectángulo: esquinas redondeadas 18">
              <a:extLst>
                <a:ext uri="{FF2B5EF4-FFF2-40B4-BE49-F238E27FC236}">
                  <a16:creationId xmlns:a16="http://schemas.microsoft.com/office/drawing/2014/main" id="{4F7D434C-D919-4D45-9D58-B7912BBD15F6}"/>
                </a:ext>
              </a:extLst>
            </p:cNvPr>
            <p:cNvSpPr/>
            <p:nvPr/>
          </p:nvSpPr>
          <p:spPr>
            <a:xfrm>
              <a:off x="6359260" y="1948585"/>
              <a:ext cx="5713200" cy="11412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sp>
          <p:nvSpPr>
            <p:cNvPr id="2" name="Rectángulo: esquinas redondeadas 1">
              <a:extLst>
                <a:ext uri="{FF2B5EF4-FFF2-40B4-BE49-F238E27FC236}">
                  <a16:creationId xmlns:a16="http://schemas.microsoft.com/office/drawing/2014/main" id="{5AB38F1A-129A-4463-BB75-C6832AF81CD2}"/>
                </a:ext>
              </a:extLst>
            </p:cNvPr>
            <p:cNvSpPr/>
            <p:nvPr/>
          </p:nvSpPr>
          <p:spPr>
            <a:xfrm>
              <a:off x="6414134" y="2004032"/>
              <a:ext cx="5603453" cy="1034478"/>
            </a:xfrm>
            <a:prstGeom prst="roundRect">
              <a:avLst>
                <a:gd name="adj" fmla="val 50000"/>
              </a:avLst>
            </a:prstGeom>
            <a:solidFill>
              <a:srgbClr val="0E16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grpSp>
      <p:sp>
        <p:nvSpPr>
          <p:cNvPr id="26" name="Elipse 25">
            <a:extLst>
              <a:ext uri="{FF2B5EF4-FFF2-40B4-BE49-F238E27FC236}">
                <a16:creationId xmlns:a16="http://schemas.microsoft.com/office/drawing/2014/main" id="{F3F95C85-32D0-4C48-A067-4C93DD43EF99}"/>
              </a:ext>
            </a:extLst>
          </p:cNvPr>
          <p:cNvSpPr/>
          <p:nvPr/>
        </p:nvSpPr>
        <p:spPr>
          <a:xfrm>
            <a:off x="342899" y="2216006"/>
            <a:ext cx="3960000" cy="3960000"/>
          </a:xfrm>
          <a:prstGeom prst="ellipse">
            <a:avLst/>
          </a:prstGeom>
          <a: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a:blipFill>
          <a:ln w="82550">
            <a:noFill/>
          </a:ln>
          <a:effectLst>
            <a:glow>
              <a:schemeClr val="accent1">
                <a:satMod val="1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dirty="0"/>
          </a:p>
        </p:txBody>
      </p:sp>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62013" y="9525"/>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3438525" y="841520"/>
            <a:ext cx="5314950"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EL GAS SF6</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 y="649423"/>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sp>
        <p:nvSpPr>
          <p:cNvPr id="4" name="Elipse 3">
            <a:extLst>
              <a:ext uri="{FF2B5EF4-FFF2-40B4-BE49-F238E27FC236}">
                <a16:creationId xmlns:a16="http://schemas.microsoft.com/office/drawing/2014/main" id="{0079B89A-D389-41E8-9F87-4EC34A96F500}"/>
              </a:ext>
            </a:extLst>
          </p:cNvPr>
          <p:cNvSpPr/>
          <p:nvPr/>
        </p:nvSpPr>
        <p:spPr>
          <a:xfrm flipH="1" flipV="1">
            <a:off x="342899" y="2182893"/>
            <a:ext cx="3960000" cy="3960000"/>
          </a:xfrm>
          <a:prstGeom prst="ellipse">
            <a:avLst/>
          </a:prstGeom>
          <a:noFill/>
          <a:ln w="82550">
            <a:solidFill>
              <a:srgbClr val="FFFFFF"/>
            </a:solidFill>
          </a:ln>
          <a:effectLst>
            <a:glow rad="228600">
              <a:schemeClr val="accent1">
                <a:satMod val="1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dirty="0"/>
          </a:p>
        </p:txBody>
      </p:sp>
      <p:sp>
        <p:nvSpPr>
          <p:cNvPr id="20" name="Elipse 19">
            <a:extLst>
              <a:ext uri="{FF2B5EF4-FFF2-40B4-BE49-F238E27FC236}">
                <a16:creationId xmlns:a16="http://schemas.microsoft.com/office/drawing/2014/main" id="{C2B2E1F6-A8DD-449D-834F-24F7A6E6B726}"/>
              </a:ext>
            </a:extLst>
          </p:cNvPr>
          <p:cNvSpPr/>
          <p:nvPr/>
        </p:nvSpPr>
        <p:spPr>
          <a:xfrm>
            <a:off x="3910596" y="4700421"/>
            <a:ext cx="450000" cy="45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21" name="Elipse 20">
            <a:extLst>
              <a:ext uri="{FF2B5EF4-FFF2-40B4-BE49-F238E27FC236}">
                <a16:creationId xmlns:a16="http://schemas.microsoft.com/office/drawing/2014/main" id="{9BACF309-C470-477B-89D9-FF0A8F9276BE}"/>
              </a:ext>
            </a:extLst>
          </p:cNvPr>
          <p:cNvSpPr/>
          <p:nvPr/>
        </p:nvSpPr>
        <p:spPr>
          <a:xfrm>
            <a:off x="2522622" y="5935733"/>
            <a:ext cx="450000" cy="45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1" name="Elipse 30">
            <a:extLst>
              <a:ext uri="{FF2B5EF4-FFF2-40B4-BE49-F238E27FC236}">
                <a16:creationId xmlns:a16="http://schemas.microsoft.com/office/drawing/2014/main" id="{B828D184-E44D-40B5-9E28-B21703000D85}"/>
              </a:ext>
            </a:extLst>
          </p:cNvPr>
          <p:cNvSpPr/>
          <p:nvPr/>
        </p:nvSpPr>
        <p:spPr>
          <a:xfrm>
            <a:off x="4021330" y="3536950"/>
            <a:ext cx="450000" cy="45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2" name="Elipse 31">
            <a:extLst>
              <a:ext uri="{FF2B5EF4-FFF2-40B4-BE49-F238E27FC236}">
                <a16:creationId xmlns:a16="http://schemas.microsoft.com/office/drawing/2014/main" id="{4208836D-CBF1-4575-B92F-6D3A7DF8B630}"/>
              </a:ext>
            </a:extLst>
          </p:cNvPr>
          <p:cNvSpPr/>
          <p:nvPr/>
        </p:nvSpPr>
        <p:spPr>
          <a:xfrm>
            <a:off x="3213525" y="2335988"/>
            <a:ext cx="450000" cy="45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dirty="0">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25" name="Elipse 24">
            <a:extLst>
              <a:ext uri="{FF2B5EF4-FFF2-40B4-BE49-F238E27FC236}">
                <a16:creationId xmlns:a16="http://schemas.microsoft.com/office/drawing/2014/main" id="{D840F88C-6D9E-4BDD-8B48-71C29E960256}"/>
              </a:ext>
            </a:extLst>
          </p:cNvPr>
          <p:cNvSpPr/>
          <p:nvPr/>
        </p:nvSpPr>
        <p:spPr>
          <a:xfrm>
            <a:off x="6588117" y="2211541"/>
            <a:ext cx="630000" cy="63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dirty="0">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22" name="CuadroTexto 21">
            <a:extLst>
              <a:ext uri="{FF2B5EF4-FFF2-40B4-BE49-F238E27FC236}">
                <a16:creationId xmlns:a16="http://schemas.microsoft.com/office/drawing/2014/main" id="{00B25504-AF61-4F3B-A8A8-E652645D8128}"/>
              </a:ext>
            </a:extLst>
          </p:cNvPr>
          <p:cNvSpPr txBox="1"/>
          <p:nvPr/>
        </p:nvSpPr>
        <p:spPr>
          <a:xfrm>
            <a:off x="7392101" y="2254331"/>
            <a:ext cx="4379707" cy="523220"/>
          </a:xfrm>
          <a:prstGeom prst="rect">
            <a:avLst/>
          </a:prstGeom>
          <a:noFill/>
        </p:spPr>
        <p:txBody>
          <a:bodyPr wrap="square" rtlCol="0" anchor="ctr">
            <a:spAutoFit/>
          </a:bodyPr>
          <a:lstStyle/>
          <a:p>
            <a:pPr lvl="0">
              <a:defRPr/>
            </a:pPr>
            <a:r>
              <a:rPr lang="es-ES" sz="2800" dirty="0">
                <a:solidFill>
                  <a:srgbClr val="FF6600"/>
                </a:solidFill>
                <a:latin typeface="Impact" panose="020B0806030902050204" pitchFamily="34" charset="0"/>
              </a:rPr>
              <a:t>Primera síntesis en 1900</a:t>
            </a:r>
            <a:endParaRPr lang="es-PY" sz="2800" dirty="0">
              <a:solidFill>
                <a:srgbClr val="FF6600"/>
              </a:solidFill>
              <a:latin typeface="Impact" panose="020B0806030902050204" pitchFamily="34" charset="0"/>
            </a:endParaRPr>
          </a:p>
        </p:txBody>
      </p:sp>
      <p:sp>
        <p:nvSpPr>
          <p:cNvPr id="34" name="CuadroTexto 33">
            <a:extLst>
              <a:ext uri="{FF2B5EF4-FFF2-40B4-BE49-F238E27FC236}">
                <a16:creationId xmlns:a16="http://schemas.microsoft.com/office/drawing/2014/main" id="{BEE840C9-A2DF-4ED2-97CF-839EC9DC0E2D}"/>
              </a:ext>
            </a:extLst>
          </p:cNvPr>
          <p:cNvSpPr txBox="1"/>
          <p:nvPr/>
        </p:nvSpPr>
        <p:spPr>
          <a:xfrm>
            <a:off x="6681839" y="2192774"/>
            <a:ext cx="458213" cy="646331"/>
          </a:xfrm>
          <a:prstGeom prst="rect">
            <a:avLst/>
          </a:prstGeom>
          <a:noFill/>
        </p:spPr>
        <p:txBody>
          <a:bodyPr wrap="square" rtlCol="0" anchor="ctr">
            <a:spAutoFit/>
          </a:bodyPr>
          <a:lstStyle/>
          <a:p>
            <a:pPr defTabSz="914423">
              <a:defRPr/>
            </a:pPr>
            <a:r>
              <a:rPr lang="es-ES" sz="3600" dirty="0">
                <a:solidFill>
                  <a:schemeClr val="bg1"/>
                </a:solidFill>
                <a:latin typeface="Impact" panose="020B0806030902050204" pitchFamily="34" charset="0"/>
              </a:rPr>
              <a:t>A</a:t>
            </a:r>
            <a:endParaRPr lang="es-PY" sz="3600" dirty="0">
              <a:solidFill>
                <a:schemeClr val="bg1"/>
              </a:solidFill>
              <a:latin typeface="Impact" panose="020B0806030902050204" pitchFamily="34" charset="0"/>
            </a:endParaRPr>
          </a:p>
        </p:txBody>
      </p:sp>
      <p:cxnSp>
        <p:nvCxnSpPr>
          <p:cNvPr id="23" name="Conector recto de flecha 22">
            <a:extLst>
              <a:ext uri="{FF2B5EF4-FFF2-40B4-BE49-F238E27FC236}">
                <a16:creationId xmlns:a16="http://schemas.microsoft.com/office/drawing/2014/main" id="{9332EED1-9237-484F-8BD7-9012D926C14D}"/>
              </a:ext>
            </a:extLst>
          </p:cNvPr>
          <p:cNvCxnSpPr>
            <a:cxnSpLocks/>
            <a:endCxn id="33" idx="1"/>
          </p:cNvCxnSpPr>
          <p:nvPr/>
        </p:nvCxnSpPr>
        <p:spPr>
          <a:xfrm>
            <a:off x="4399280" y="3715832"/>
            <a:ext cx="2027450" cy="0"/>
          </a:xfrm>
          <a:prstGeom prst="straightConnector1">
            <a:avLst/>
          </a:prstGeom>
          <a:ln w="76200">
            <a:solidFill>
              <a:srgbClr val="FF6600"/>
            </a:solidFill>
            <a:tailEnd type="triangle"/>
          </a:ln>
        </p:spPr>
        <p:style>
          <a:lnRef idx="1">
            <a:schemeClr val="accent1"/>
          </a:lnRef>
          <a:fillRef idx="0">
            <a:schemeClr val="accent1"/>
          </a:fillRef>
          <a:effectRef idx="0">
            <a:schemeClr val="accent1"/>
          </a:effectRef>
          <a:fontRef idx="minor">
            <a:schemeClr val="tx1"/>
          </a:fontRef>
        </p:style>
      </p:cxnSp>
      <p:grpSp>
        <p:nvGrpSpPr>
          <p:cNvPr id="24" name="Grupo 23">
            <a:extLst>
              <a:ext uri="{FF2B5EF4-FFF2-40B4-BE49-F238E27FC236}">
                <a16:creationId xmlns:a16="http://schemas.microsoft.com/office/drawing/2014/main" id="{41A72EB0-1CF2-486E-881F-506643561D2B}"/>
              </a:ext>
            </a:extLst>
          </p:cNvPr>
          <p:cNvGrpSpPr/>
          <p:nvPr/>
        </p:nvGrpSpPr>
        <p:grpSpPr>
          <a:xfrm>
            <a:off x="6426730" y="3145232"/>
            <a:ext cx="5713200" cy="1141200"/>
            <a:chOff x="6359260" y="1948585"/>
            <a:chExt cx="5713200" cy="1141200"/>
          </a:xfrm>
        </p:grpSpPr>
        <p:sp>
          <p:nvSpPr>
            <p:cNvPr id="33" name="Rectángulo: esquinas redondeadas 32">
              <a:extLst>
                <a:ext uri="{FF2B5EF4-FFF2-40B4-BE49-F238E27FC236}">
                  <a16:creationId xmlns:a16="http://schemas.microsoft.com/office/drawing/2014/main" id="{44667874-FF25-4ED2-901E-3BFDA958D087}"/>
                </a:ext>
              </a:extLst>
            </p:cNvPr>
            <p:cNvSpPr/>
            <p:nvPr/>
          </p:nvSpPr>
          <p:spPr>
            <a:xfrm>
              <a:off x="6359260" y="1948585"/>
              <a:ext cx="5713200" cy="11412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sp>
          <p:nvSpPr>
            <p:cNvPr id="35" name="Rectángulo: esquinas redondeadas 34">
              <a:extLst>
                <a:ext uri="{FF2B5EF4-FFF2-40B4-BE49-F238E27FC236}">
                  <a16:creationId xmlns:a16="http://schemas.microsoft.com/office/drawing/2014/main" id="{93BA19D1-1D35-4AC8-B850-44728803BEED}"/>
                </a:ext>
              </a:extLst>
            </p:cNvPr>
            <p:cNvSpPr/>
            <p:nvPr/>
          </p:nvSpPr>
          <p:spPr>
            <a:xfrm>
              <a:off x="6414134" y="2004032"/>
              <a:ext cx="5603453" cy="1034478"/>
            </a:xfrm>
            <a:prstGeom prst="roundRect">
              <a:avLst>
                <a:gd name="adj" fmla="val 50000"/>
              </a:avLst>
            </a:prstGeom>
            <a:solidFill>
              <a:srgbClr val="0E16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grpSp>
      <p:sp>
        <p:nvSpPr>
          <p:cNvPr id="36" name="Elipse 35">
            <a:extLst>
              <a:ext uri="{FF2B5EF4-FFF2-40B4-BE49-F238E27FC236}">
                <a16:creationId xmlns:a16="http://schemas.microsoft.com/office/drawing/2014/main" id="{AF1C6019-10B4-4473-A649-34D84F3D1726}"/>
              </a:ext>
            </a:extLst>
          </p:cNvPr>
          <p:cNvSpPr/>
          <p:nvPr/>
        </p:nvSpPr>
        <p:spPr>
          <a:xfrm>
            <a:off x="6624089" y="3429000"/>
            <a:ext cx="630000" cy="63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7" name="CuadroTexto 36">
            <a:extLst>
              <a:ext uri="{FF2B5EF4-FFF2-40B4-BE49-F238E27FC236}">
                <a16:creationId xmlns:a16="http://schemas.microsoft.com/office/drawing/2014/main" id="{CEA734B4-938F-4AC5-A133-0D7D1FD65DF3}"/>
              </a:ext>
            </a:extLst>
          </p:cNvPr>
          <p:cNvSpPr txBox="1"/>
          <p:nvPr/>
        </p:nvSpPr>
        <p:spPr>
          <a:xfrm>
            <a:off x="6709984" y="3405015"/>
            <a:ext cx="458213" cy="646331"/>
          </a:xfrm>
          <a:prstGeom prst="rect">
            <a:avLst/>
          </a:prstGeom>
          <a:noFill/>
        </p:spPr>
        <p:txBody>
          <a:bodyPr wrap="square" rtlCol="0" anchor="ctr">
            <a:spAutoFit/>
          </a:bodyPr>
          <a:lstStyle/>
          <a:p>
            <a:pPr defTabSz="914423">
              <a:defRPr/>
            </a:pPr>
            <a:r>
              <a:rPr lang="es-ES" sz="3600" dirty="0">
                <a:solidFill>
                  <a:schemeClr val="bg1"/>
                </a:solidFill>
                <a:latin typeface="Impact" panose="020B0806030902050204" pitchFamily="34" charset="0"/>
              </a:rPr>
              <a:t>B</a:t>
            </a:r>
            <a:endParaRPr lang="es-PY" sz="3600" dirty="0">
              <a:solidFill>
                <a:schemeClr val="bg1"/>
              </a:solidFill>
              <a:latin typeface="Impact" panose="020B0806030902050204" pitchFamily="34" charset="0"/>
            </a:endParaRPr>
          </a:p>
        </p:txBody>
      </p:sp>
      <p:sp>
        <p:nvSpPr>
          <p:cNvPr id="38" name="CuadroTexto 37">
            <a:extLst>
              <a:ext uri="{FF2B5EF4-FFF2-40B4-BE49-F238E27FC236}">
                <a16:creationId xmlns:a16="http://schemas.microsoft.com/office/drawing/2014/main" id="{A5D334FB-DDF4-4A42-BA39-1508AD897341}"/>
              </a:ext>
            </a:extLst>
          </p:cNvPr>
          <p:cNvSpPr txBox="1"/>
          <p:nvPr/>
        </p:nvSpPr>
        <p:spPr>
          <a:xfrm>
            <a:off x="7401924" y="3216282"/>
            <a:ext cx="4379707" cy="954107"/>
          </a:xfrm>
          <a:prstGeom prst="rect">
            <a:avLst/>
          </a:prstGeom>
          <a:noFill/>
        </p:spPr>
        <p:txBody>
          <a:bodyPr wrap="square" rtlCol="0" anchor="ctr">
            <a:spAutoFit/>
          </a:bodyPr>
          <a:lstStyle/>
          <a:p>
            <a:pPr lvl="0">
              <a:defRPr/>
            </a:pPr>
            <a:r>
              <a:rPr lang="es-ES" sz="2800" dirty="0">
                <a:solidFill>
                  <a:srgbClr val="FF6600"/>
                </a:solidFill>
                <a:latin typeface="Impact" panose="020B0806030902050204" pitchFamily="34" charset="0"/>
              </a:rPr>
              <a:t>Es inodo, incoloro, no tóxico, no inflamable.</a:t>
            </a:r>
            <a:endParaRPr lang="es-PY" sz="2800" dirty="0">
              <a:solidFill>
                <a:srgbClr val="FF6600"/>
              </a:solidFill>
              <a:latin typeface="Impact" panose="020B0806030902050204" pitchFamily="34" charset="0"/>
            </a:endParaRPr>
          </a:p>
        </p:txBody>
      </p:sp>
      <p:cxnSp>
        <p:nvCxnSpPr>
          <p:cNvPr id="44" name="Conector recto de flecha 43">
            <a:extLst>
              <a:ext uri="{FF2B5EF4-FFF2-40B4-BE49-F238E27FC236}">
                <a16:creationId xmlns:a16="http://schemas.microsoft.com/office/drawing/2014/main" id="{3A542A2F-0C84-4D50-9FCC-9E81397225D7}"/>
              </a:ext>
            </a:extLst>
          </p:cNvPr>
          <p:cNvCxnSpPr>
            <a:cxnSpLocks/>
            <a:endCxn id="46" idx="1"/>
          </p:cNvCxnSpPr>
          <p:nvPr/>
        </p:nvCxnSpPr>
        <p:spPr>
          <a:xfrm>
            <a:off x="4331810" y="4925421"/>
            <a:ext cx="2027450" cy="0"/>
          </a:xfrm>
          <a:prstGeom prst="straightConnector1">
            <a:avLst/>
          </a:prstGeom>
          <a:ln w="76200">
            <a:solidFill>
              <a:srgbClr val="FF6600"/>
            </a:solidFill>
            <a:tailEnd type="triangle"/>
          </a:ln>
        </p:spPr>
        <p:style>
          <a:lnRef idx="1">
            <a:schemeClr val="accent1"/>
          </a:lnRef>
          <a:fillRef idx="0">
            <a:schemeClr val="accent1"/>
          </a:fillRef>
          <a:effectRef idx="0">
            <a:schemeClr val="accent1"/>
          </a:effectRef>
          <a:fontRef idx="minor">
            <a:schemeClr val="tx1"/>
          </a:fontRef>
        </p:style>
      </p:cxnSp>
      <p:grpSp>
        <p:nvGrpSpPr>
          <p:cNvPr id="45" name="Grupo 44">
            <a:extLst>
              <a:ext uri="{FF2B5EF4-FFF2-40B4-BE49-F238E27FC236}">
                <a16:creationId xmlns:a16="http://schemas.microsoft.com/office/drawing/2014/main" id="{C6D87E5B-30D6-432C-A824-A13BF6B35945}"/>
              </a:ext>
            </a:extLst>
          </p:cNvPr>
          <p:cNvGrpSpPr/>
          <p:nvPr/>
        </p:nvGrpSpPr>
        <p:grpSpPr>
          <a:xfrm>
            <a:off x="6359260" y="4354821"/>
            <a:ext cx="5713200" cy="1141200"/>
            <a:chOff x="6359260" y="1948585"/>
            <a:chExt cx="5713200" cy="1141200"/>
          </a:xfrm>
        </p:grpSpPr>
        <p:sp>
          <p:nvSpPr>
            <p:cNvPr id="46" name="Rectángulo: esquinas redondeadas 45">
              <a:extLst>
                <a:ext uri="{FF2B5EF4-FFF2-40B4-BE49-F238E27FC236}">
                  <a16:creationId xmlns:a16="http://schemas.microsoft.com/office/drawing/2014/main" id="{8CFA3132-1299-4D4C-B798-0458CD614B5C}"/>
                </a:ext>
              </a:extLst>
            </p:cNvPr>
            <p:cNvSpPr/>
            <p:nvPr/>
          </p:nvSpPr>
          <p:spPr>
            <a:xfrm>
              <a:off x="6359260" y="1948585"/>
              <a:ext cx="5713200" cy="11412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sp>
          <p:nvSpPr>
            <p:cNvPr id="47" name="Rectángulo: esquinas redondeadas 46">
              <a:extLst>
                <a:ext uri="{FF2B5EF4-FFF2-40B4-BE49-F238E27FC236}">
                  <a16:creationId xmlns:a16="http://schemas.microsoft.com/office/drawing/2014/main" id="{A45583F5-0267-4A11-92BC-336C4E912319}"/>
                </a:ext>
              </a:extLst>
            </p:cNvPr>
            <p:cNvSpPr/>
            <p:nvPr/>
          </p:nvSpPr>
          <p:spPr>
            <a:xfrm>
              <a:off x="6414134" y="2004032"/>
              <a:ext cx="5603453" cy="1034478"/>
            </a:xfrm>
            <a:prstGeom prst="roundRect">
              <a:avLst>
                <a:gd name="adj" fmla="val 50000"/>
              </a:avLst>
            </a:prstGeom>
            <a:solidFill>
              <a:srgbClr val="0E16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grpSp>
      <p:sp>
        <p:nvSpPr>
          <p:cNvPr id="48" name="Elipse 47">
            <a:extLst>
              <a:ext uri="{FF2B5EF4-FFF2-40B4-BE49-F238E27FC236}">
                <a16:creationId xmlns:a16="http://schemas.microsoft.com/office/drawing/2014/main" id="{02347145-6719-4007-A4CE-ABD3163AEDBC}"/>
              </a:ext>
            </a:extLst>
          </p:cNvPr>
          <p:cNvSpPr/>
          <p:nvPr/>
        </p:nvSpPr>
        <p:spPr>
          <a:xfrm>
            <a:off x="6588117" y="4610420"/>
            <a:ext cx="630000" cy="63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9" name="CuadroTexto 38">
            <a:extLst>
              <a:ext uri="{FF2B5EF4-FFF2-40B4-BE49-F238E27FC236}">
                <a16:creationId xmlns:a16="http://schemas.microsoft.com/office/drawing/2014/main" id="{AA85C8AD-4982-4B2D-B485-DBE0C5E05B6D}"/>
              </a:ext>
            </a:extLst>
          </p:cNvPr>
          <p:cNvSpPr txBox="1"/>
          <p:nvPr/>
        </p:nvSpPr>
        <p:spPr>
          <a:xfrm>
            <a:off x="6699528" y="4577413"/>
            <a:ext cx="458213" cy="646331"/>
          </a:xfrm>
          <a:prstGeom prst="rect">
            <a:avLst/>
          </a:prstGeom>
          <a:noFill/>
        </p:spPr>
        <p:txBody>
          <a:bodyPr wrap="square" rtlCol="0" anchor="ctr">
            <a:spAutoFit/>
          </a:bodyPr>
          <a:lstStyle/>
          <a:p>
            <a:pPr defTabSz="914423">
              <a:defRPr/>
            </a:pPr>
            <a:r>
              <a:rPr lang="es-ES" sz="3600" dirty="0">
                <a:solidFill>
                  <a:schemeClr val="bg1"/>
                </a:solidFill>
                <a:latin typeface="Impact" panose="020B0806030902050204" pitchFamily="34" charset="0"/>
              </a:rPr>
              <a:t>C</a:t>
            </a:r>
            <a:endParaRPr lang="es-PY" sz="3600" dirty="0">
              <a:solidFill>
                <a:schemeClr val="bg1"/>
              </a:solidFill>
              <a:latin typeface="Impact" panose="020B0806030902050204" pitchFamily="34" charset="0"/>
            </a:endParaRPr>
          </a:p>
        </p:txBody>
      </p:sp>
      <p:sp>
        <p:nvSpPr>
          <p:cNvPr id="40" name="CuadroTexto 39">
            <a:extLst>
              <a:ext uri="{FF2B5EF4-FFF2-40B4-BE49-F238E27FC236}">
                <a16:creationId xmlns:a16="http://schemas.microsoft.com/office/drawing/2014/main" id="{8E27E04A-3C4C-4DA5-9C90-2EFCD08C5E9B}"/>
              </a:ext>
            </a:extLst>
          </p:cNvPr>
          <p:cNvSpPr txBox="1"/>
          <p:nvPr/>
        </p:nvSpPr>
        <p:spPr>
          <a:xfrm>
            <a:off x="7392101" y="4448367"/>
            <a:ext cx="4379707" cy="954107"/>
          </a:xfrm>
          <a:prstGeom prst="rect">
            <a:avLst/>
          </a:prstGeom>
          <a:noFill/>
        </p:spPr>
        <p:txBody>
          <a:bodyPr wrap="square" rtlCol="0" anchor="ctr">
            <a:spAutoFit/>
          </a:bodyPr>
          <a:lstStyle/>
          <a:p>
            <a:pPr lvl="0">
              <a:defRPr/>
            </a:pPr>
            <a:r>
              <a:rPr lang="es-ES" sz="2800" dirty="0">
                <a:solidFill>
                  <a:srgbClr val="FF6600"/>
                </a:solidFill>
                <a:latin typeface="Impact" panose="020B0806030902050204" pitchFamily="34" charset="0"/>
              </a:rPr>
              <a:t>Rigidez dieléctrica muy elevada</a:t>
            </a:r>
            <a:endParaRPr lang="es-PY" sz="2800" dirty="0">
              <a:solidFill>
                <a:srgbClr val="FF6600"/>
              </a:solidFill>
              <a:latin typeface="Impact" panose="020B0806030902050204" pitchFamily="34" charset="0"/>
            </a:endParaRPr>
          </a:p>
        </p:txBody>
      </p:sp>
      <p:cxnSp>
        <p:nvCxnSpPr>
          <p:cNvPr id="41" name="Conector recto de flecha 40">
            <a:extLst>
              <a:ext uri="{FF2B5EF4-FFF2-40B4-BE49-F238E27FC236}">
                <a16:creationId xmlns:a16="http://schemas.microsoft.com/office/drawing/2014/main" id="{3CA74264-DBE5-4AF7-BF63-F0829FB67908}"/>
              </a:ext>
            </a:extLst>
          </p:cNvPr>
          <p:cNvCxnSpPr>
            <a:cxnSpLocks/>
            <a:stCxn id="21" idx="6"/>
            <a:endCxn id="43" idx="1"/>
          </p:cNvCxnSpPr>
          <p:nvPr/>
        </p:nvCxnSpPr>
        <p:spPr>
          <a:xfrm>
            <a:off x="2972622" y="6160733"/>
            <a:ext cx="3415424" cy="0"/>
          </a:xfrm>
          <a:prstGeom prst="straightConnector1">
            <a:avLst/>
          </a:prstGeom>
          <a:ln w="76200">
            <a:solidFill>
              <a:srgbClr val="FF6600"/>
            </a:solidFill>
            <a:tailEnd type="triangle"/>
          </a:ln>
        </p:spPr>
        <p:style>
          <a:lnRef idx="1">
            <a:schemeClr val="accent1"/>
          </a:lnRef>
          <a:fillRef idx="0">
            <a:schemeClr val="accent1"/>
          </a:fillRef>
          <a:effectRef idx="0">
            <a:schemeClr val="accent1"/>
          </a:effectRef>
          <a:fontRef idx="minor">
            <a:schemeClr val="tx1"/>
          </a:fontRef>
        </p:style>
      </p:cxnSp>
      <p:grpSp>
        <p:nvGrpSpPr>
          <p:cNvPr id="42" name="Grupo 41">
            <a:extLst>
              <a:ext uri="{FF2B5EF4-FFF2-40B4-BE49-F238E27FC236}">
                <a16:creationId xmlns:a16="http://schemas.microsoft.com/office/drawing/2014/main" id="{35BABAF1-07B5-45B1-9AB2-AF15FADC48D3}"/>
              </a:ext>
            </a:extLst>
          </p:cNvPr>
          <p:cNvGrpSpPr/>
          <p:nvPr/>
        </p:nvGrpSpPr>
        <p:grpSpPr>
          <a:xfrm>
            <a:off x="6388046" y="5590133"/>
            <a:ext cx="5713200" cy="1141200"/>
            <a:chOff x="6359260" y="1948585"/>
            <a:chExt cx="5713200" cy="1141200"/>
          </a:xfrm>
        </p:grpSpPr>
        <p:sp>
          <p:nvSpPr>
            <p:cNvPr id="43" name="Rectángulo: esquinas redondeadas 42">
              <a:extLst>
                <a:ext uri="{FF2B5EF4-FFF2-40B4-BE49-F238E27FC236}">
                  <a16:creationId xmlns:a16="http://schemas.microsoft.com/office/drawing/2014/main" id="{6DB2E6EA-87C8-486A-B5B3-0E3ADCD46EB4}"/>
                </a:ext>
              </a:extLst>
            </p:cNvPr>
            <p:cNvSpPr/>
            <p:nvPr/>
          </p:nvSpPr>
          <p:spPr>
            <a:xfrm>
              <a:off x="6359260" y="1948585"/>
              <a:ext cx="5713200" cy="11412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sp>
          <p:nvSpPr>
            <p:cNvPr id="49" name="Rectángulo: esquinas redondeadas 48">
              <a:extLst>
                <a:ext uri="{FF2B5EF4-FFF2-40B4-BE49-F238E27FC236}">
                  <a16:creationId xmlns:a16="http://schemas.microsoft.com/office/drawing/2014/main" id="{06E0C687-B010-4054-B500-3C41ECD8FF5B}"/>
                </a:ext>
              </a:extLst>
            </p:cNvPr>
            <p:cNvSpPr/>
            <p:nvPr/>
          </p:nvSpPr>
          <p:spPr>
            <a:xfrm>
              <a:off x="6414134" y="2004032"/>
              <a:ext cx="5603453" cy="1034478"/>
            </a:xfrm>
            <a:prstGeom prst="roundRect">
              <a:avLst>
                <a:gd name="adj" fmla="val 50000"/>
              </a:avLst>
            </a:prstGeom>
            <a:solidFill>
              <a:srgbClr val="0E16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grpSp>
      <p:sp>
        <p:nvSpPr>
          <p:cNvPr id="50" name="Elipse 49">
            <a:extLst>
              <a:ext uri="{FF2B5EF4-FFF2-40B4-BE49-F238E27FC236}">
                <a16:creationId xmlns:a16="http://schemas.microsoft.com/office/drawing/2014/main" id="{887178E2-41C1-4C7B-A38F-9A3C85C0AC91}"/>
              </a:ext>
            </a:extLst>
          </p:cNvPr>
          <p:cNvSpPr/>
          <p:nvPr/>
        </p:nvSpPr>
        <p:spPr>
          <a:xfrm>
            <a:off x="6568140" y="5872207"/>
            <a:ext cx="630000" cy="63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51" name="CuadroTexto 50">
            <a:extLst>
              <a:ext uri="{FF2B5EF4-FFF2-40B4-BE49-F238E27FC236}">
                <a16:creationId xmlns:a16="http://schemas.microsoft.com/office/drawing/2014/main" id="{506A2FB6-F0F3-409D-9BF2-5EA0F94C3ADC}"/>
              </a:ext>
            </a:extLst>
          </p:cNvPr>
          <p:cNvSpPr txBox="1"/>
          <p:nvPr/>
        </p:nvSpPr>
        <p:spPr>
          <a:xfrm>
            <a:off x="6654035" y="5855877"/>
            <a:ext cx="458213" cy="646331"/>
          </a:xfrm>
          <a:prstGeom prst="rect">
            <a:avLst/>
          </a:prstGeom>
          <a:noFill/>
        </p:spPr>
        <p:txBody>
          <a:bodyPr wrap="square" rtlCol="0" anchor="ctr">
            <a:spAutoFit/>
          </a:bodyPr>
          <a:lstStyle/>
          <a:p>
            <a:pPr defTabSz="914423">
              <a:defRPr/>
            </a:pPr>
            <a:r>
              <a:rPr lang="es-ES" sz="3600" dirty="0">
                <a:solidFill>
                  <a:schemeClr val="bg1"/>
                </a:solidFill>
                <a:latin typeface="Impact" panose="020B0806030902050204" pitchFamily="34" charset="0"/>
              </a:rPr>
              <a:t>D</a:t>
            </a:r>
            <a:endParaRPr lang="es-PY" sz="3600" dirty="0">
              <a:solidFill>
                <a:schemeClr val="bg1"/>
              </a:solidFill>
              <a:latin typeface="Impact" panose="020B0806030902050204" pitchFamily="34" charset="0"/>
            </a:endParaRPr>
          </a:p>
        </p:txBody>
      </p:sp>
      <p:sp>
        <p:nvSpPr>
          <p:cNvPr id="52" name="CuadroTexto 51">
            <a:extLst>
              <a:ext uri="{FF2B5EF4-FFF2-40B4-BE49-F238E27FC236}">
                <a16:creationId xmlns:a16="http://schemas.microsoft.com/office/drawing/2014/main" id="{E6F1253A-A11C-4FCC-B2D7-222CE88023DA}"/>
              </a:ext>
            </a:extLst>
          </p:cNvPr>
          <p:cNvSpPr txBox="1"/>
          <p:nvPr/>
        </p:nvSpPr>
        <p:spPr>
          <a:xfrm>
            <a:off x="7392101" y="5925599"/>
            <a:ext cx="4379707" cy="523220"/>
          </a:xfrm>
          <a:prstGeom prst="rect">
            <a:avLst/>
          </a:prstGeom>
          <a:noFill/>
        </p:spPr>
        <p:txBody>
          <a:bodyPr wrap="square" rtlCol="0" anchor="ctr">
            <a:spAutoFit/>
          </a:bodyPr>
          <a:lstStyle/>
          <a:p>
            <a:pPr defTabSz="914423">
              <a:defRPr/>
            </a:pPr>
            <a:r>
              <a:rPr lang="es-ES" sz="2800" dirty="0">
                <a:solidFill>
                  <a:srgbClr val="FF6600"/>
                </a:solidFill>
                <a:latin typeface="Impact" panose="020B0806030902050204" pitchFamily="34" charset="0"/>
              </a:rPr>
              <a:t>Contiene impurezas</a:t>
            </a:r>
            <a:endParaRPr lang="es-PY" sz="2800" dirty="0">
              <a:solidFill>
                <a:srgbClr val="FF6600"/>
              </a:solidFill>
              <a:latin typeface="Impact" panose="020B0806030902050204" pitchFamily="34" charset="0"/>
            </a:endParaRPr>
          </a:p>
        </p:txBody>
      </p:sp>
    </p:spTree>
    <p:extLst>
      <p:ext uri="{BB962C8B-B14F-4D97-AF65-F5344CB8AC3E}">
        <p14:creationId xmlns:p14="http://schemas.microsoft.com/office/powerpoint/2010/main" val="4247655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2">
                                            <p:txEl>
                                              <p:pRg st="0" end="0"/>
                                            </p:txEl>
                                          </p:spTgt>
                                        </p:tgtEl>
                                        <p:attrNameLst>
                                          <p:attrName>style.visibility</p:attrName>
                                        </p:attrNameLst>
                                      </p:cBhvr>
                                      <p:to>
                                        <p:strVal val="visible"/>
                                      </p:to>
                                    </p:set>
                                    <p:animEffect transition="in" filter="wipe(left)">
                                      <p:cBhvr>
                                        <p:cTn id="7" dur="750"/>
                                        <p:tgtEl>
                                          <p:spTgt spid="5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cxnSp>
        <p:nvCxnSpPr>
          <p:cNvPr id="5" name="Conector recto de flecha 4">
            <a:extLst>
              <a:ext uri="{FF2B5EF4-FFF2-40B4-BE49-F238E27FC236}">
                <a16:creationId xmlns:a16="http://schemas.microsoft.com/office/drawing/2014/main" id="{83DC0808-129E-420A-8EC9-584EACFE30D5}"/>
              </a:ext>
            </a:extLst>
          </p:cNvPr>
          <p:cNvCxnSpPr>
            <a:cxnSpLocks/>
            <a:endCxn id="19" idx="1"/>
          </p:cNvCxnSpPr>
          <p:nvPr/>
        </p:nvCxnSpPr>
        <p:spPr>
          <a:xfrm>
            <a:off x="3509475" y="2519185"/>
            <a:ext cx="2849785" cy="0"/>
          </a:xfrm>
          <a:prstGeom prst="straightConnector1">
            <a:avLst/>
          </a:prstGeom>
          <a:ln w="76200">
            <a:solidFill>
              <a:srgbClr val="FF6600"/>
            </a:solidFill>
            <a:tailEnd type="triangle"/>
          </a:ln>
        </p:spPr>
        <p:style>
          <a:lnRef idx="1">
            <a:schemeClr val="accent1"/>
          </a:lnRef>
          <a:fillRef idx="0">
            <a:schemeClr val="accent1"/>
          </a:fillRef>
          <a:effectRef idx="0">
            <a:schemeClr val="accent1"/>
          </a:effectRef>
          <a:fontRef idx="minor">
            <a:schemeClr val="tx1"/>
          </a:fontRef>
        </p:style>
      </p:cxnSp>
      <p:grpSp>
        <p:nvGrpSpPr>
          <p:cNvPr id="11" name="Grupo 10">
            <a:extLst>
              <a:ext uri="{FF2B5EF4-FFF2-40B4-BE49-F238E27FC236}">
                <a16:creationId xmlns:a16="http://schemas.microsoft.com/office/drawing/2014/main" id="{63C9FD09-32BA-48CC-9A36-04AE4D235CB1}"/>
              </a:ext>
            </a:extLst>
          </p:cNvPr>
          <p:cNvGrpSpPr/>
          <p:nvPr/>
        </p:nvGrpSpPr>
        <p:grpSpPr>
          <a:xfrm>
            <a:off x="6359260" y="1948585"/>
            <a:ext cx="5713200" cy="1141200"/>
            <a:chOff x="6359260" y="1948585"/>
            <a:chExt cx="5713200" cy="1141200"/>
          </a:xfrm>
        </p:grpSpPr>
        <p:sp>
          <p:nvSpPr>
            <p:cNvPr id="19" name="Rectángulo: esquinas redondeadas 18">
              <a:extLst>
                <a:ext uri="{FF2B5EF4-FFF2-40B4-BE49-F238E27FC236}">
                  <a16:creationId xmlns:a16="http://schemas.microsoft.com/office/drawing/2014/main" id="{4F7D434C-D919-4D45-9D58-B7912BBD15F6}"/>
                </a:ext>
              </a:extLst>
            </p:cNvPr>
            <p:cNvSpPr/>
            <p:nvPr/>
          </p:nvSpPr>
          <p:spPr>
            <a:xfrm>
              <a:off x="6359260" y="1948585"/>
              <a:ext cx="5713200" cy="11412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sp>
          <p:nvSpPr>
            <p:cNvPr id="2" name="Rectángulo: esquinas redondeadas 1">
              <a:extLst>
                <a:ext uri="{FF2B5EF4-FFF2-40B4-BE49-F238E27FC236}">
                  <a16:creationId xmlns:a16="http://schemas.microsoft.com/office/drawing/2014/main" id="{5AB38F1A-129A-4463-BB75-C6832AF81CD2}"/>
                </a:ext>
              </a:extLst>
            </p:cNvPr>
            <p:cNvSpPr/>
            <p:nvPr/>
          </p:nvSpPr>
          <p:spPr>
            <a:xfrm>
              <a:off x="6414134" y="2004032"/>
              <a:ext cx="5603453" cy="1034478"/>
            </a:xfrm>
            <a:prstGeom prst="roundRect">
              <a:avLst>
                <a:gd name="adj" fmla="val 50000"/>
              </a:avLst>
            </a:prstGeom>
            <a:solidFill>
              <a:srgbClr val="0E16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grpSp>
      <p:sp>
        <p:nvSpPr>
          <p:cNvPr id="26" name="Elipse 25">
            <a:extLst>
              <a:ext uri="{FF2B5EF4-FFF2-40B4-BE49-F238E27FC236}">
                <a16:creationId xmlns:a16="http://schemas.microsoft.com/office/drawing/2014/main" id="{F3F95C85-32D0-4C48-A067-4C93DD43EF99}"/>
              </a:ext>
            </a:extLst>
          </p:cNvPr>
          <p:cNvSpPr/>
          <p:nvPr/>
        </p:nvSpPr>
        <p:spPr>
          <a:xfrm>
            <a:off x="342899" y="2216006"/>
            <a:ext cx="3960000" cy="3960000"/>
          </a:xfrm>
          <a:prstGeom prst="ellipse">
            <a:avLst/>
          </a:prstGeom>
          <a: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a:blipFill>
          <a:ln w="82550">
            <a:noFill/>
          </a:ln>
          <a:effectLst>
            <a:glow>
              <a:schemeClr val="accent1">
                <a:satMod val="1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dirty="0"/>
          </a:p>
        </p:txBody>
      </p:sp>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62013" y="9525"/>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3438525" y="841520"/>
            <a:ext cx="5314950"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EL GAS SF6</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 y="649423"/>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sp>
        <p:nvSpPr>
          <p:cNvPr id="4" name="Elipse 3">
            <a:extLst>
              <a:ext uri="{FF2B5EF4-FFF2-40B4-BE49-F238E27FC236}">
                <a16:creationId xmlns:a16="http://schemas.microsoft.com/office/drawing/2014/main" id="{0079B89A-D389-41E8-9F87-4EC34A96F500}"/>
              </a:ext>
            </a:extLst>
          </p:cNvPr>
          <p:cNvSpPr/>
          <p:nvPr/>
        </p:nvSpPr>
        <p:spPr>
          <a:xfrm>
            <a:off x="342899" y="2182893"/>
            <a:ext cx="3960000" cy="3960000"/>
          </a:xfrm>
          <a:prstGeom prst="ellipse">
            <a:avLst/>
          </a:prstGeom>
          <a:noFill/>
          <a:ln w="82550">
            <a:solidFill>
              <a:srgbClr val="FFFFFF"/>
            </a:solidFill>
          </a:ln>
          <a:effectLst>
            <a:glow rad="228600">
              <a:schemeClr val="accent1">
                <a:satMod val="1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dirty="0"/>
          </a:p>
        </p:txBody>
      </p:sp>
      <p:sp>
        <p:nvSpPr>
          <p:cNvPr id="20" name="Elipse 19">
            <a:extLst>
              <a:ext uri="{FF2B5EF4-FFF2-40B4-BE49-F238E27FC236}">
                <a16:creationId xmlns:a16="http://schemas.microsoft.com/office/drawing/2014/main" id="{C2B2E1F6-A8DD-449D-834F-24F7A6E6B726}"/>
              </a:ext>
            </a:extLst>
          </p:cNvPr>
          <p:cNvSpPr/>
          <p:nvPr/>
        </p:nvSpPr>
        <p:spPr>
          <a:xfrm>
            <a:off x="3910596" y="4700421"/>
            <a:ext cx="450000" cy="45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21" name="Elipse 20">
            <a:extLst>
              <a:ext uri="{FF2B5EF4-FFF2-40B4-BE49-F238E27FC236}">
                <a16:creationId xmlns:a16="http://schemas.microsoft.com/office/drawing/2014/main" id="{9BACF309-C470-477B-89D9-FF0A8F9276BE}"/>
              </a:ext>
            </a:extLst>
          </p:cNvPr>
          <p:cNvSpPr/>
          <p:nvPr/>
        </p:nvSpPr>
        <p:spPr>
          <a:xfrm>
            <a:off x="2522622" y="5935733"/>
            <a:ext cx="450000" cy="45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1" name="Elipse 30">
            <a:extLst>
              <a:ext uri="{FF2B5EF4-FFF2-40B4-BE49-F238E27FC236}">
                <a16:creationId xmlns:a16="http://schemas.microsoft.com/office/drawing/2014/main" id="{B828D184-E44D-40B5-9E28-B21703000D85}"/>
              </a:ext>
            </a:extLst>
          </p:cNvPr>
          <p:cNvSpPr/>
          <p:nvPr/>
        </p:nvSpPr>
        <p:spPr>
          <a:xfrm>
            <a:off x="4021330" y="3536950"/>
            <a:ext cx="450000" cy="45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2" name="Elipse 31">
            <a:extLst>
              <a:ext uri="{FF2B5EF4-FFF2-40B4-BE49-F238E27FC236}">
                <a16:creationId xmlns:a16="http://schemas.microsoft.com/office/drawing/2014/main" id="{4208836D-CBF1-4575-B92F-6D3A7DF8B630}"/>
              </a:ext>
            </a:extLst>
          </p:cNvPr>
          <p:cNvSpPr/>
          <p:nvPr/>
        </p:nvSpPr>
        <p:spPr>
          <a:xfrm>
            <a:off x="3213525" y="2335988"/>
            <a:ext cx="450000" cy="45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dirty="0">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25" name="Elipse 24">
            <a:extLst>
              <a:ext uri="{FF2B5EF4-FFF2-40B4-BE49-F238E27FC236}">
                <a16:creationId xmlns:a16="http://schemas.microsoft.com/office/drawing/2014/main" id="{D840F88C-6D9E-4BDD-8B48-71C29E960256}"/>
              </a:ext>
            </a:extLst>
          </p:cNvPr>
          <p:cNvSpPr/>
          <p:nvPr/>
        </p:nvSpPr>
        <p:spPr>
          <a:xfrm>
            <a:off x="6588117" y="2211541"/>
            <a:ext cx="630000" cy="63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dirty="0">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22" name="CuadroTexto 21">
            <a:extLst>
              <a:ext uri="{FF2B5EF4-FFF2-40B4-BE49-F238E27FC236}">
                <a16:creationId xmlns:a16="http://schemas.microsoft.com/office/drawing/2014/main" id="{00B25504-AF61-4F3B-A8A8-E652645D8128}"/>
              </a:ext>
            </a:extLst>
          </p:cNvPr>
          <p:cNvSpPr txBox="1"/>
          <p:nvPr/>
        </p:nvSpPr>
        <p:spPr>
          <a:xfrm>
            <a:off x="7392101" y="2254331"/>
            <a:ext cx="4379707" cy="523220"/>
          </a:xfrm>
          <a:prstGeom prst="rect">
            <a:avLst/>
          </a:prstGeom>
          <a:noFill/>
        </p:spPr>
        <p:txBody>
          <a:bodyPr wrap="square" rtlCol="0" anchor="ctr">
            <a:spAutoFit/>
          </a:bodyPr>
          <a:lstStyle/>
          <a:p>
            <a:pPr lvl="0">
              <a:defRPr/>
            </a:pPr>
            <a:r>
              <a:rPr lang="es-ES" sz="2800" dirty="0" err="1">
                <a:solidFill>
                  <a:srgbClr val="FF6600"/>
                </a:solidFill>
                <a:latin typeface="Impact" panose="020B0806030902050204" pitchFamily="34" charset="0"/>
              </a:rPr>
              <a:t>Presón</a:t>
            </a:r>
            <a:r>
              <a:rPr lang="es-ES" sz="2800" dirty="0">
                <a:solidFill>
                  <a:srgbClr val="FF6600"/>
                </a:solidFill>
                <a:latin typeface="Impact" panose="020B0806030902050204" pitchFamily="34" charset="0"/>
              </a:rPr>
              <a:t> crítica: 38,7 Bar</a:t>
            </a:r>
            <a:endParaRPr lang="es-PY" sz="2800" dirty="0">
              <a:solidFill>
                <a:srgbClr val="FF6600"/>
              </a:solidFill>
              <a:latin typeface="Impact" panose="020B0806030902050204" pitchFamily="34" charset="0"/>
            </a:endParaRPr>
          </a:p>
        </p:txBody>
      </p:sp>
      <p:cxnSp>
        <p:nvCxnSpPr>
          <p:cNvPr id="23" name="Conector recto de flecha 22">
            <a:extLst>
              <a:ext uri="{FF2B5EF4-FFF2-40B4-BE49-F238E27FC236}">
                <a16:creationId xmlns:a16="http://schemas.microsoft.com/office/drawing/2014/main" id="{9332EED1-9237-484F-8BD7-9012D926C14D}"/>
              </a:ext>
            </a:extLst>
          </p:cNvPr>
          <p:cNvCxnSpPr>
            <a:cxnSpLocks/>
            <a:endCxn id="33" idx="1"/>
          </p:cNvCxnSpPr>
          <p:nvPr/>
        </p:nvCxnSpPr>
        <p:spPr>
          <a:xfrm>
            <a:off x="4399280" y="3715832"/>
            <a:ext cx="2027450" cy="0"/>
          </a:xfrm>
          <a:prstGeom prst="straightConnector1">
            <a:avLst/>
          </a:prstGeom>
          <a:ln w="76200">
            <a:solidFill>
              <a:srgbClr val="FF6600"/>
            </a:solidFill>
            <a:tailEnd type="triangle"/>
          </a:ln>
        </p:spPr>
        <p:style>
          <a:lnRef idx="1">
            <a:schemeClr val="accent1"/>
          </a:lnRef>
          <a:fillRef idx="0">
            <a:schemeClr val="accent1"/>
          </a:fillRef>
          <a:effectRef idx="0">
            <a:schemeClr val="accent1"/>
          </a:effectRef>
          <a:fontRef idx="minor">
            <a:schemeClr val="tx1"/>
          </a:fontRef>
        </p:style>
      </p:cxnSp>
      <p:grpSp>
        <p:nvGrpSpPr>
          <p:cNvPr id="24" name="Grupo 23">
            <a:extLst>
              <a:ext uri="{FF2B5EF4-FFF2-40B4-BE49-F238E27FC236}">
                <a16:creationId xmlns:a16="http://schemas.microsoft.com/office/drawing/2014/main" id="{41A72EB0-1CF2-486E-881F-506643561D2B}"/>
              </a:ext>
            </a:extLst>
          </p:cNvPr>
          <p:cNvGrpSpPr/>
          <p:nvPr/>
        </p:nvGrpSpPr>
        <p:grpSpPr>
          <a:xfrm>
            <a:off x="6426730" y="3145232"/>
            <a:ext cx="5713200" cy="1141200"/>
            <a:chOff x="6359260" y="1948585"/>
            <a:chExt cx="5713200" cy="1141200"/>
          </a:xfrm>
        </p:grpSpPr>
        <p:sp>
          <p:nvSpPr>
            <p:cNvPr id="33" name="Rectángulo: esquinas redondeadas 32">
              <a:extLst>
                <a:ext uri="{FF2B5EF4-FFF2-40B4-BE49-F238E27FC236}">
                  <a16:creationId xmlns:a16="http://schemas.microsoft.com/office/drawing/2014/main" id="{44667874-FF25-4ED2-901E-3BFDA958D087}"/>
                </a:ext>
              </a:extLst>
            </p:cNvPr>
            <p:cNvSpPr/>
            <p:nvPr/>
          </p:nvSpPr>
          <p:spPr>
            <a:xfrm>
              <a:off x="6359260" y="1948585"/>
              <a:ext cx="5713200" cy="11412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sp>
          <p:nvSpPr>
            <p:cNvPr id="35" name="Rectángulo: esquinas redondeadas 34">
              <a:extLst>
                <a:ext uri="{FF2B5EF4-FFF2-40B4-BE49-F238E27FC236}">
                  <a16:creationId xmlns:a16="http://schemas.microsoft.com/office/drawing/2014/main" id="{93BA19D1-1D35-4AC8-B850-44728803BEED}"/>
                </a:ext>
              </a:extLst>
            </p:cNvPr>
            <p:cNvSpPr/>
            <p:nvPr/>
          </p:nvSpPr>
          <p:spPr>
            <a:xfrm>
              <a:off x="6414134" y="2004032"/>
              <a:ext cx="5603453" cy="1034478"/>
            </a:xfrm>
            <a:prstGeom prst="roundRect">
              <a:avLst>
                <a:gd name="adj" fmla="val 50000"/>
              </a:avLst>
            </a:prstGeom>
            <a:solidFill>
              <a:srgbClr val="0E16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grpSp>
      <p:sp>
        <p:nvSpPr>
          <p:cNvPr id="36" name="Elipse 35">
            <a:extLst>
              <a:ext uri="{FF2B5EF4-FFF2-40B4-BE49-F238E27FC236}">
                <a16:creationId xmlns:a16="http://schemas.microsoft.com/office/drawing/2014/main" id="{AF1C6019-10B4-4473-A649-34D84F3D1726}"/>
              </a:ext>
            </a:extLst>
          </p:cNvPr>
          <p:cNvSpPr/>
          <p:nvPr/>
        </p:nvSpPr>
        <p:spPr>
          <a:xfrm>
            <a:off x="6624089" y="3429000"/>
            <a:ext cx="630000" cy="63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38" name="CuadroTexto 37">
            <a:extLst>
              <a:ext uri="{FF2B5EF4-FFF2-40B4-BE49-F238E27FC236}">
                <a16:creationId xmlns:a16="http://schemas.microsoft.com/office/drawing/2014/main" id="{A5D334FB-DDF4-4A42-BA39-1508AD897341}"/>
              </a:ext>
            </a:extLst>
          </p:cNvPr>
          <p:cNvSpPr txBox="1"/>
          <p:nvPr/>
        </p:nvSpPr>
        <p:spPr>
          <a:xfrm>
            <a:off x="7401924" y="3431727"/>
            <a:ext cx="4379707" cy="523220"/>
          </a:xfrm>
          <a:prstGeom prst="rect">
            <a:avLst/>
          </a:prstGeom>
          <a:noFill/>
        </p:spPr>
        <p:txBody>
          <a:bodyPr wrap="square" rtlCol="0" anchor="ctr">
            <a:spAutoFit/>
          </a:bodyPr>
          <a:lstStyle/>
          <a:p>
            <a:pPr lvl="0">
              <a:defRPr/>
            </a:pPr>
            <a:r>
              <a:rPr lang="es-ES" sz="2800" dirty="0">
                <a:solidFill>
                  <a:srgbClr val="FF6600"/>
                </a:solidFill>
                <a:latin typeface="Impact" panose="020B0806030902050204" pitchFamily="34" charset="0"/>
              </a:rPr>
              <a:t>Temperatura crítica: 45,6°C</a:t>
            </a:r>
            <a:endParaRPr lang="es-PY" sz="2800" dirty="0">
              <a:solidFill>
                <a:srgbClr val="FF6600"/>
              </a:solidFill>
              <a:latin typeface="Impact" panose="020B0806030902050204" pitchFamily="34" charset="0"/>
            </a:endParaRPr>
          </a:p>
        </p:txBody>
      </p:sp>
      <p:cxnSp>
        <p:nvCxnSpPr>
          <p:cNvPr id="44" name="Conector recto de flecha 43">
            <a:extLst>
              <a:ext uri="{FF2B5EF4-FFF2-40B4-BE49-F238E27FC236}">
                <a16:creationId xmlns:a16="http://schemas.microsoft.com/office/drawing/2014/main" id="{3A542A2F-0C84-4D50-9FCC-9E81397225D7}"/>
              </a:ext>
            </a:extLst>
          </p:cNvPr>
          <p:cNvCxnSpPr>
            <a:cxnSpLocks/>
            <a:endCxn id="46" idx="1"/>
          </p:cNvCxnSpPr>
          <p:nvPr/>
        </p:nvCxnSpPr>
        <p:spPr>
          <a:xfrm>
            <a:off x="4331810" y="4925421"/>
            <a:ext cx="2027450" cy="0"/>
          </a:xfrm>
          <a:prstGeom prst="straightConnector1">
            <a:avLst/>
          </a:prstGeom>
          <a:ln w="76200">
            <a:solidFill>
              <a:srgbClr val="FF6600"/>
            </a:solidFill>
            <a:tailEnd type="triangle"/>
          </a:ln>
        </p:spPr>
        <p:style>
          <a:lnRef idx="1">
            <a:schemeClr val="accent1"/>
          </a:lnRef>
          <a:fillRef idx="0">
            <a:schemeClr val="accent1"/>
          </a:fillRef>
          <a:effectRef idx="0">
            <a:schemeClr val="accent1"/>
          </a:effectRef>
          <a:fontRef idx="minor">
            <a:schemeClr val="tx1"/>
          </a:fontRef>
        </p:style>
      </p:cxnSp>
      <p:grpSp>
        <p:nvGrpSpPr>
          <p:cNvPr id="45" name="Grupo 44">
            <a:extLst>
              <a:ext uri="{FF2B5EF4-FFF2-40B4-BE49-F238E27FC236}">
                <a16:creationId xmlns:a16="http://schemas.microsoft.com/office/drawing/2014/main" id="{C6D87E5B-30D6-432C-A824-A13BF6B35945}"/>
              </a:ext>
            </a:extLst>
          </p:cNvPr>
          <p:cNvGrpSpPr/>
          <p:nvPr/>
        </p:nvGrpSpPr>
        <p:grpSpPr>
          <a:xfrm>
            <a:off x="6359260" y="4354821"/>
            <a:ext cx="5713200" cy="1141200"/>
            <a:chOff x="6359260" y="1948585"/>
            <a:chExt cx="5713200" cy="1141200"/>
          </a:xfrm>
        </p:grpSpPr>
        <p:sp>
          <p:nvSpPr>
            <p:cNvPr id="46" name="Rectángulo: esquinas redondeadas 45">
              <a:extLst>
                <a:ext uri="{FF2B5EF4-FFF2-40B4-BE49-F238E27FC236}">
                  <a16:creationId xmlns:a16="http://schemas.microsoft.com/office/drawing/2014/main" id="{8CFA3132-1299-4D4C-B798-0458CD614B5C}"/>
                </a:ext>
              </a:extLst>
            </p:cNvPr>
            <p:cNvSpPr/>
            <p:nvPr/>
          </p:nvSpPr>
          <p:spPr>
            <a:xfrm>
              <a:off x="6359260" y="1948585"/>
              <a:ext cx="5713200" cy="11412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sp>
          <p:nvSpPr>
            <p:cNvPr id="47" name="Rectángulo: esquinas redondeadas 46">
              <a:extLst>
                <a:ext uri="{FF2B5EF4-FFF2-40B4-BE49-F238E27FC236}">
                  <a16:creationId xmlns:a16="http://schemas.microsoft.com/office/drawing/2014/main" id="{A45583F5-0267-4A11-92BC-336C4E912319}"/>
                </a:ext>
              </a:extLst>
            </p:cNvPr>
            <p:cNvSpPr/>
            <p:nvPr/>
          </p:nvSpPr>
          <p:spPr>
            <a:xfrm>
              <a:off x="6414134" y="2004032"/>
              <a:ext cx="5603453" cy="1034478"/>
            </a:xfrm>
            <a:prstGeom prst="roundRect">
              <a:avLst>
                <a:gd name="adj" fmla="val 50000"/>
              </a:avLst>
            </a:prstGeom>
            <a:solidFill>
              <a:srgbClr val="0E16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grpSp>
      <p:sp>
        <p:nvSpPr>
          <p:cNvPr id="48" name="Elipse 47">
            <a:extLst>
              <a:ext uri="{FF2B5EF4-FFF2-40B4-BE49-F238E27FC236}">
                <a16:creationId xmlns:a16="http://schemas.microsoft.com/office/drawing/2014/main" id="{02347145-6719-4007-A4CE-ABD3163AEDBC}"/>
              </a:ext>
            </a:extLst>
          </p:cNvPr>
          <p:cNvSpPr/>
          <p:nvPr/>
        </p:nvSpPr>
        <p:spPr>
          <a:xfrm>
            <a:off x="6588117" y="4610420"/>
            <a:ext cx="630000" cy="63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40" name="CuadroTexto 39">
            <a:extLst>
              <a:ext uri="{FF2B5EF4-FFF2-40B4-BE49-F238E27FC236}">
                <a16:creationId xmlns:a16="http://schemas.microsoft.com/office/drawing/2014/main" id="{8E27E04A-3C4C-4DA5-9C90-2EFCD08C5E9B}"/>
              </a:ext>
            </a:extLst>
          </p:cNvPr>
          <p:cNvSpPr txBox="1"/>
          <p:nvPr/>
        </p:nvSpPr>
        <p:spPr>
          <a:xfrm>
            <a:off x="7392100" y="4663812"/>
            <a:ext cx="4680360" cy="523220"/>
          </a:xfrm>
          <a:prstGeom prst="rect">
            <a:avLst/>
          </a:prstGeom>
          <a:noFill/>
        </p:spPr>
        <p:txBody>
          <a:bodyPr wrap="square" rtlCol="0" anchor="ctr">
            <a:spAutoFit/>
          </a:bodyPr>
          <a:lstStyle/>
          <a:p>
            <a:pPr lvl="0">
              <a:defRPr/>
            </a:pPr>
            <a:r>
              <a:rPr lang="es-ES" sz="2800" dirty="0">
                <a:solidFill>
                  <a:srgbClr val="FF6600"/>
                </a:solidFill>
                <a:latin typeface="Impact" panose="020B0806030902050204" pitchFamily="34" charset="0"/>
              </a:rPr>
              <a:t>Densidad crítica: 0,725g/cm2</a:t>
            </a:r>
            <a:endParaRPr lang="es-PY" sz="2800" dirty="0">
              <a:solidFill>
                <a:srgbClr val="FF6600"/>
              </a:solidFill>
              <a:latin typeface="Impact" panose="020B0806030902050204" pitchFamily="34" charset="0"/>
            </a:endParaRPr>
          </a:p>
        </p:txBody>
      </p:sp>
      <p:cxnSp>
        <p:nvCxnSpPr>
          <p:cNvPr id="41" name="Conector recto de flecha 40">
            <a:extLst>
              <a:ext uri="{FF2B5EF4-FFF2-40B4-BE49-F238E27FC236}">
                <a16:creationId xmlns:a16="http://schemas.microsoft.com/office/drawing/2014/main" id="{3CA74264-DBE5-4AF7-BF63-F0829FB67908}"/>
              </a:ext>
            </a:extLst>
          </p:cNvPr>
          <p:cNvCxnSpPr>
            <a:cxnSpLocks/>
            <a:stCxn id="21" idx="6"/>
            <a:endCxn id="43" idx="1"/>
          </p:cNvCxnSpPr>
          <p:nvPr/>
        </p:nvCxnSpPr>
        <p:spPr>
          <a:xfrm>
            <a:off x="2972622" y="6160733"/>
            <a:ext cx="3415424" cy="0"/>
          </a:xfrm>
          <a:prstGeom prst="straightConnector1">
            <a:avLst/>
          </a:prstGeom>
          <a:ln w="76200">
            <a:solidFill>
              <a:srgbClr val="FF6600"/>
            </a:solidFill>
            <a:tailEnd type="triangle"/>
          </a:ln>
        </p:spPr>
        <p:style>
          <a:lnRef idx="1">
            <a:schemeClr val="accent1"/>
          </a:lnRef>
          <a:fillRef idx="0">
            <a:schemeClr val="accent1"/>
          </a:fillRef>
          <a:effectRef idx="0">
            <a:schemeClr val="accent1"/>
          </a:effectRef>
          <a:fontRef idx="minor">
            <a:schemeClr val="tx1"/>
          </a:fontRef>
        </p:style>
      </p:cxnSp>
      <p:grpSp>
        <p:nvGrpSpPr>
          <p:cNvPr id="42" name="Grupo 41">
            <a:extLst>
              <a:ext uri="{FF2B5EF4-FFF2-40B4-BE49-F238E27FC236}">
                <a16:creationId xmlns:a16="http://schemas.microsoft.com/office/drawing/2014/main" id="{35BABAF1-07B5-45B1-9AB2-AF15FADC48D3}"/>
              </a:ext>
            </a:extLst>
          </p:cNvPr>
          <p:cNvGrpSpPr/>
          <p:nvPr/>
        </p:nvGrpSpPr>
        <p:grpSpPr>
          <a:xfrm>
            <a:off x="6388046" y="5590133"/>
            <a:ext cx="5713200" cy="1141200"/>
            <a:chOff x="6359260" y="1948585"/>
            <a:chExt cx="5713200" cy="1141200"/>
          </a:xfrm>
        </p:grpSpPr>
        <p:sp>
          <p:nvSpPr>
            <p:cNvPr id="43" name="Rectángulo: esquinas redondeadas 42">
              <a:extLst>
                <a:ext uri="{FF2B5EF4-FFF2-40B4-BE49-F238E27FC236}">
                  <a16:creationId xmlns:a16="http://schemas.microsoft.com/office/drawing/2014/main" id="{6DB2E6EA-87C8-486A-B5B3-0E3ADCD46EB4}"/>
                </a:ext>
              </a:extLst>
            </p:cNvPr>
            <p:cNvSpPr/>
            <p:nvPr/>
          </p:nvSpPr>
          <p:spPr>
            <a:xfrm>
              <a:off x="6359260" y="1948585"/>
              <a:ext cx="5713200" cy="11412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sp>
          <p:nvSpPr>
            <p:cNvPr id="49" name="Rectángulo: esquinas redondeadas 48">
              <a:extLst>
                <a:ext uri="{FF2B5EF4-FFF2-40B4-BE49-F238E27FC236}">
                  <a16:creationId xmlns:a16="http://schemas.microsoft.com/office/drawing/2014/main" id="{06E0C687-B010-4054-B500-3C41ECD8FF5B}"/>
                </a:ext>
              </a:extLst>
            </p:cNvPr>
            <p:cNvSpPr/>
            <p:nvPr/>
          </p:nvSpPr>
          <p:spPr>
            <a:xfrm>
              <a:off x="6414134" y="2004032"/>
              <a:ext cx="5603453" cy="1034478"/>
            </a:xfrm>
            <a:prstGeom prst="roundRect">
              <a:avLst>
                <a:gd name="adj" fmla="val 50000"/>
              </a:avLst>
            </a:prstGeom>
            <a:solidFill>
              <a:srgbClr val="0E16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Y"/>
            </a:p>
          </p:txBody>
        </p:sp>
      </p:grpSp>
      <p:sp>
        <p:nvSpPr>
          <p:cNvPr id="50" name="Elipse 49">
            <a:extLst>
              <a:ext uri="{FF2B5EF4-FFF2-40B4-BE49-F238E27FC236}">
                <a16:creationId xmlns:a16="http://schemas.microsoft.com/office/drawing/2014/main" id="{887178E2-41C1-4C7B-A38F-9A3C85C0AC91}"/>
              </a:ext>
            </a:extLst>
          </p:cNvPr>
          <p:cNvSpPr/>
          <p:nvPr/>
        </p:nvSpPr>
        <p:spPr>
          <a:xfrm>
            <a:off x="6568140" y="5872207"/>
            <a:ext cx="630000" cy="630000"/>
          </a:xfrm>
          <a:prstGeom prst="ellipse">
            <a:avLst/>
          </a:prstGeom>
          <a:solidFill>
            <a:srgbClr val="FF6600"/>
          </a:solidFill>
          <a:ln w="19050">
            <a:noFill/>
          </a:ln>
          <a:effectLst>
            <a:glow rad="88900">
              <a:srgbClr val="FF6600">
                <a:alpha val="6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b="1">
              <a:ln w="22225">
                <a:solidFill>
                  <a:srgbClr val="ED7D31"/>
                </a:solidFill>
                <a:prstDash val="solid"/>
              </a:ln>
              <a:solidFill>
                <a:srgbClr val="ED7D31">
                  <a:lumMod val="40000"/>
                  <a:lumOff val="60000"/>
                </a:srgbClr>
              </a:solidFill>
              <a:effectLst>
                <a:glow rad="228600">
                  <a:srgbClr val="ED7D31">
                    <a:satMod val="175000"/>
                  </a:srgbClr>
                </a:glow>
              </a:effectLst>
              <a:latin typeface="Calibri" panose="020F0502020204030204"/>
            </a:endParaRPr>
          </a:p>
        </p:txBody>
      </p:sp>
      <p:sp>
        <p:nvSpPr>
          <p:cNvPr id="52" name="CuadroTexto 51">
            <a:extLst>
              <a:ext uri="{FF2B5EF4-FFF2-40B4-BE49-F238E27FC236}">
                <a16:creationId xmlns:a16="http://schemas.microsoft.com/office/drawing/2014/main" id="{E6F1253A-A11C-4FCC-B2D7-222CE88023DA}"/>
              </a:ext>
            </a:extLst>
          </p:cNvPr>
          <p:cNvSpPr txBox="1"/>
          <p:nvPr/>
        </p:nvSpPr>
        <p:spPr>
          <a:xfrm>
            <a:off x="7356636" y="5925599"/>
            <a:ext cx="4625487" cy="523220"/>
          </a:xfrm>
          <a:prstGeom prst="rect">
            <a:avLst/>
          </a:prstGeom>
          <a:noFill/>
        </p:spPr>
        <p:txBody>
          <a:bodyPr wrap="square" rtlCol="0" anchor="ctr">
            <a:spAutoFit/>
          </a:bodyPr>
          <a:lstStyle/>
          <a:p>
            <a:pPr defTabSz="914423">
              <a:defRPr/>
            </a:pPr>
            <a:r>
              <a:rPr lang="es-ES" sz="2800" dirty="0">
                <a:solidFill>
                  <a:srgbClr val="FF6600"/>
                </a:solidFill>
                <a:latin typeface="Impact" panose="020B0806030902050204" pitchFamily="34" charset="0"/>
              </a:rPr>
              <a:t>Volumen molar crítico: 201mol</a:t>
            </a:r>
            <a:endParaRPr lang="es-PY" sz="2800" dirty="0">
              <a:solidFill>
                <a:srgbClr val="FF6600"/>
              </a:solidFill>
              <a:latin typeface="Impact" panose="020B0806030902050204" pitchFamily="34" charset="0"/>
            </a:endParaRPr>
          </a:p>
        </p:txBody>
      </p:sp>
      <p:pic>
        <p:nvPicPr>
          <p:cNvPr id="6" name="Imagen 5">
            <a:extLst>
              <a:ext uri="{FF2B5EF4-FFF2-40B4-BE49-F238E27FC236}">
                <a16:creationId xmlns:a16="http://schemas.microsoft.com/office/drawing/2014/main" id="{36615CFD-C6EE-4BD7-896E-3ACE377FA77A}"/>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710267" y="3482873"/>
            <a:ext cx="511200" cy="511200"/>
          </a:xfrm>
          <a:prstGeom prst="rect">
            <a:avLst/>
          </a:prstGeom>
        </p:spPr>
      </p:pic>
      <p:pic>
        <p:nvPicPr>
          <p:cNvPr id="8" name="Imagen 7">
            <a:extLst>
              <a:ext uri="{FF2B5EF4-FFF2-40B4-BE49-F238E27FC236}">
                <a16:creationId xmlns:a16="http://schemas.microsoft.com/office/drawing/2014/main" id="{74C58015-B376-4618-9ED9-93DA952847A4}"/>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610136" y="5908510"/>
            <a:ext cx="511200" cy="511200"/>
          </a:xfrm>
          <a:prstGeom prst="rect">
            <a:avLst/>
          </a:prstGeom>
        </p:spPr>
      </p:pic>
      <p:pic>
        <p:nvPicPr>
          <p:cNvPr id="10" name="Imagen 9">
            <a:extLst>
              <a:ext uri="{FF2B5EF4-FFF2-40B4-BE49-F238E27FC236}">
                <a16:creationId xmlns:a16="http://schemas.microsoft.com/office/drawing/2014/main" id="{07AAA925-CFFA-43B2-826F-11207474A791}"/>
              </a:ext>
            </a:extLst>
          </p:cNvPr>
          <p:cNvPicPr>
            <a:picLocks noChangeAspect="1"/>
          </p:cNvPicPr>
          <p:nvPr/>
        </p:nvPicPr>
        <p:blipFill>
          <a:blip r:embed="rId11">
            <a:extLst>
              <a:ext uri="{BEBA8EAE-BF5A-486C-A8C5-ECC9F3942E4B}">
                <a14:imgProps xmlns:a14="http://schemas.microsoft.com/office/drawing/2010/main">
                  <a14:imgLayer r:embed="rId12">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654033" y="4604809"/>
            <a:ext cx="511200" cy="511200"/>
          </a:xfrm>
          <a:prstGeom prst="rect">
            <a:avLst/>
          </a:prstGeom>
        </p:spPr>
      </p:pic>
      <p:pic>
        <p:nvPicPr>
          <p:cNvPr id="13" name="Imagen 12">
            <a:extLst>
              <a:ext uri="{FF2B5EF4-FFF2-40B4-BE49-F238E27FC236}">
                <a16:creationId xmlns:a16="http://schemas.microsoft.com/office/drawing/2014/main" id="{29A4D076-8D37-4426-B7B1-D1D44AC25745}"/>
              </a:ext>
            </a:extLst>
          </p:cNvPr>
          <p:cNvPicPr>
            <a:picLocks noChangeAspect="1"/>
          </p:cNvPicPr>
          <p:nvPr/>
        </p:nvPicPr>
        <p:blipFill>
          <a:blip r:embed="rId13">
            <a:extLst>
              <a:ext uri="{BEBA8EAE-BF5A-486C-A8C5-ECC9F3942E4B}">
                <a14:imgProps xmlns:a14="http://schemas.microsoft.com/office/drawing/2010/main">
                  <a14:imgLayer r:embed="rId1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621594" y="2270233"/>
            <a:ext cx="511200" cy="511200"/>
          </a:xfrm>
          <a:prstGeom prst="rect">
            <a:avLst/>
          </a:prstGeom>
        </p:spPr>
      </p:pic>
    </p:spTree>
    <p:extLst>
      <p:ext uri="{BB962C8B-B14F-4D97-AF65-F5344CB8AC3E}">
        <p14:creationId xmlns:p14="http://schemas.microsoft.com/office/powerpoint/2010/main" val="4691441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24340" y="-19050"/>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3438525" y="841520"/>
            <a:ext cx="5314950"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PARTES</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8107" y="648989"/>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sp>
        <p:nvSpPr>
          <p:cNvPr id="3" name="CuadroTexto 2">
            <a:extLst>
              <a:ext uri="{FF2B5EF4-FFF2-40B4-BE49-F238E27FC236}">
                <a16:creationId xmlns:a16="http://schemas.microsoft.com/office/drawing/2014/main" id="{0C211486-1B83-401A-B6DE-E383251353FD}"/>
              </a:ext>
            </a:extLst>
          </p:cNvPr>
          <p:cNvSpPr txBox="1"/>
          <p:nvPr/>
        </p:nvSpPr>
        <p:spPr>
          <a:xfrm>
            <a:off x="0" y="1420951"/>
            <a:ext cx="11713945" cy="5262979"/>
          </a:xfrm>
          <a:prstGeom prst="rect">
            <a:avLst/>
          </a:prstGeom>
          <a:noFill/>
        </p:spPr>
        <p:txBody>
          <a:bodyPr wrap="square" rtlCol="0">
            <a:spAutoFit/>
          </a:bodyPr>
          <a:lstStyle/>
          <a:p>
            <a:pPr algn="just"/>
            <a:r>
              <a:rPr lang="es-PY" sz="2400" dirty="0">
                <a:solidFill>
                  <a:schemeClr val="bg1"/>
                </a:solidFill>
                <a:latin typeface="+mj-lt"/>
              </a:rPr>
              <a:t>Módulo de juego de barras principales o colectoras.</a:t>
            </a:r>
          </a:p>
          <a:p>
            <a:pPr algn="just"/>
            <a:r>
              <a:rPr lang="es-PY" sz="2400" dirty="0">
                <a:solidFill>
                  <a:schemeClr val="bg1"/>
                </a:solidFill>
                <a:latin typeface="+mj-lt"/>
              </a:rPr>
              <a:t>Módulo de interruptor.</a:t>
            </a:r>
          </a:p>
          <a:p>
            <a:pPr algn="just"/>
            <a:r>
              <a:rPr lang="es-PY" sz="2400" dirty="0">
                <a:solidFill>
                  <a:schemeClr val="bg1"/>
                </a:solidFill>
                <a:latin typeface="+mj-lt"/>
              </a:rPr>
              <a:t>Módulo de seccionador de barras.</a:t>
            </a:r>
          </a:p>
          <a:p>
            <a:pPr algn="just"/>
            <a:r>
              <a:rPr lang="es-PY" sz="2400" dirty="0">
                <a:solidFill>
                  <a:schemeClr val="bg1"/>
                </a:solidFill>
                <a:latin typeface="+mj-lt"/>
              </a:rPr>
              <a:t>Módulo de seccionador de línea.</a:t>
            </a:r>
          </a:p>
          <a:p>
            <a:pPr algn="just"/>
            <a:r>
              <a:rPr lang="es-PY" sz="2400" dirty="0">
                <a:solidFill>
                  <a:schemeClr val="bg1"/>
                </a:solidFill>
                <a:latin typeface="+mj-lt"/>
              </a:rPr>
              <a:t>Módulo de seccionador de puesta a tierra.</a:t>
            </a:r>
          </a:p>
          <a:p>
            <a:pPr algn="just"/>
            <a:r>
              <a:rPr lang="es-PY" sz="2400" dirty="0">
                <a:solidFill>
                  <a:schemeClr val="bg1"/>
                </a:solidFill>
                <a:latin typeface="+mj-lt"/>
              </a:rPr>
              <a:t>Módulo de seccionador de aislamiento.</a:t>
            </a:r>
          </a:p>
          <a:p>
            <a:pPr algn="just"/>
            <a:r>
              <a:rPr lang="es-PY" sz="2400" dirty="0">
                <a:solidFill>
                  <a:schemeClr val="bg1"/>
                </a:solidFill>
                <a:latin typeface="+mj-lt"/>
              </a:rPr>
              <a:t>Módulo de transformador de corriente.</a:t>
            </a:r>
          </a:p>
          <a:p>
            <a:pPr algn="just"/>
            <a:r>
              <a:rPr lang="es-PY" sz="2400" dirty="0">
                <a:solidFill>
                  <a:schemeClr val="bg1"/>
                </a:solidFill>
                <a:latin typeface="+mj-lt"/>
              </a:rPr>
              <a:t>Módulo de transformador de tensión.</a:t>
            </a:r>
          </a:p>
          <a:p>
            <a:pPr algn="just"/>
            <a:r>
              <a:rPr lang="es-PY" sz="2400" dirty="0">
                <a:solidFill>
                  <a:schemeClr val="bg1"/>
                </a:solidFill>
                <a:latin typeface="+mj-lt"/>
              </a:rPr>
              <a:t>Módulo de transformador de tensión de barras.</a:t>
            </a:r>
          </a:p>
          <a:p>
            <a:pPr algn="just"/>
            <a:r>
              <a:rPr lang="es-PY" sz="2400" dirty="0">
                <a:solidFill>
                  <a:schemeClr val="bg1"/>
                </a:solidFill>
                <a:latin typeface="+mj-lt"/>
              </a:rPr>
              <a:t>Módulo de descargador de sobretensiones.</a:t>
            </a:r>
          </a:p>
          <a:p>
            <a:pPr algn="just"/>
            <a:r>
              <a:rPr lang="es-PY" sz="2400" dirty="0">
                <a:solidFill>
                  <a:schemeClr val="bg1"/>
                </a:solidFill>
                <a:latin typeface="+mj-lt"/>
              </a:rPr>
              <a:t>Módulo de prolongación (recto, ángulo).</a:t>
            </a:r>
          </a:p>
          <a:p>
            <a:pPr algn="just"/>
            <a:r>
              <a:rPr lang="es-PY" sz="2400" dirty="0">
                <a:solidFill>
                  <a:schemeClr val="bg1"/>
                </a:solidFill>
                <a:latin typeface="+mj-lt"/>
              </a:rPr>
              <a:t>Módulo de empalme con cable subterráneo.</a:t>
            </a:r>
          </a:p>
          <a:p>
            <a:pPr algn="just"/>
            <a:r>
              <a:rPr lang="es-PY" sz="2400" dirty="0">
                <a:solidFill>
                  <a:schemeClr val="bg1"/>
                </a:solidFill>
                <a:latin typeface="+mj-lt"/>
              </a:rPr>
              <a:t>Módulo de empalme con línea aérea.</a:t>
            </a:r>
          </a:p>
          <a:p>
            <a:pPr algn="just"/>
            <a:r>
              <a:rPr lang="es-PY" sz="2400" dirty="0">
                <a:solidFill>
                  <a:schemeClr val="bg1"/>
                </a:solidFill>
                <a:latin typeface="+mj-lt"/>
              </a:rPr>
              <a:t>Módulo de empalme con máquinas (transformador/autotransformador de potencia, etc.).</a:t>
            </a:r>
            <a:endParaRPr lang="es-PY" dirty="0">
              <a:solidFill>
                <a:schemeClr val="bg1"/>
              </a:solidFill>
              <a:latin typeface="+mj-lt"/>
            </a:endParaRPr>
          </a:p>
        </p:txBody>
      </p:sp>
    </p:spTree>
    <p:extLst>
      <p:ext uri="{BB962C8B-B14F-4D97-AF65-F5344CB8AC3E}">
        <p14:creationId xmlns:p14="http://schemas.microsoft.com/office/powerpoint/2010/main" val="30389775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Flecha: a la derecha con muesca 26">
            <a:extLst>
              <a:ext uri="{FF2B5EF4-FFF2-40B4-BE49-F238E27FC236}">
                <a16:creationId xmlns:a16="http://schemas.microsoft.com/office/drawing/2014/main" id="{5D4E0593-0789-48C8-B058-C31F941CC6E1}"/>
              </a:ext>
            </a:extLst>
          </p:cNvPr>
          <p:cNvSpPr/>
          <p:nvPr/>
        </p:nvSpPr>
        <p:spPr>
          <a:xfrm>
            <a:off x="-567890" y="672375"/>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lecha: a la derecha con muesca 27">
            <a:extLst>
              <a:ext uri="{FF2B5EF4-FFF2-40B4-BE49-F238E27FC236}">
                <a16:creationId xmlns:a16="http://schemas.microsoft.com/office/drawing/2014/main" id="{DDE84CA4-6722-49E9-95AA-80D73C1E68DD}"/>
              </a:ext>
            </a:extLst>
          </p:cNvPr>
          <p:cNvSpPr/>
          <p:nvPr/>
        </p:nvSpPr>
        <p:spPr>
          <a:xfrm flipH="1">
            <a:off x="11304003" y="281695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Flecha: a la derecha con muesca 28">
            <a:extLst>
              <a:ext uri="{FF2B5EF4-FFF2-40B4-BE49-F238E27FC236}">
                <a16:creationId xmlns:a16="http://schemas.microsoft.com/office/drawing/2014/main" id="{2D4451C0-A8AF-49E2-88FA-7DD13A324F65}"/>
              </a:ext>
            </a:extLst>
          </p:cNvPr>
          <p:cNvSpPr/>
          <p:nvPr/>
        </p:nvSpPr>
        <p:spPr>
          <a:xfrm flipH="1" flipV="1">
            <a:off x="7074568" y="672375"/>
            <a:ext cx="5669435"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0" name="Flecha: a la derecha con muesca 9">
            <a:extLst>
              <a:ext uri="{FF2B5EF4-FFF2-40B4-BE49-F238E27FC236}">
                <a16:creationId xmlns:a16="http://schemas.microsoft.com/office/drawing/2014/main" id="{1F21F57A-552B-4494-9D35-629A7F7D5B84}"/>
              </a:ext>
            </a:extLst>
          </p:cNvPr>
          <p:cNvSpPr/>
          <p:nvPr/>
        </p:nvSpPr>
        <p:spPr>
          <a:xfrm flipH="1" flipV="1">
            <a:off x="11304003" y="473849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1" name="Flecha: a la derecha con muesca 10">
            <a:extLst>
              <a:ext uri="{FF2B5EF4-FFF2-40B4-BE49-F238E27FC236}">
                <a16:creationId xmlns:a16="http://schemas.microsoft.com/office/drawing/2014/main" id="{516D15D8-F77C-49C7-8F86-2781C0103CC9}"/>
              </a:ext>
            </a:extLst>
          </p:cNvPr>
          <p:cNvSpPr/>
          <p:nvPr/>
        </p:nvSpPr>
        <p:spPr>
          <a:xfrm>
            <a:off x="-567890" y="281695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12" name="Flecha: a la derecha con muesca 11">
            <a:extLst>
              <a:ext uri="{FF2B5EF4-FFF2-40B4-BE49-F238E27FC236}">
                <a16:creationId xmlns:a16="http://schemas.microsoft.com/office/drawing/2014/main" id="{E4ECC52D-E37A-4E9D-81B4-D445228E6D10}"/>
              </a:ext>
            </a:extLst>
          </p:cNvPr>
          <p:cNvSpPr/>
          <p:nvPr/>
        </p:nvSpPr>
        <p:spPr>
          <a:xfrm flipV="1">
            <a:off x="-567890" y="473849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 name="CuadroTexto 1">
            <a:extLst>
              <a:ext uri="{FF2B5EF4-FFF2-40B4-BE49-F238E27FC236}">
                <a16:creationId xmlns:a16="http://schemas.microsoft.com/office/drawing/2014/main" id="{E1973198-BC96-4E6A-B7D2-14752C6F2C52}"/>
              </a:ext>
            </a:extLst>
          </p:cNvPr>
          <p:cNvSpPr txBox="1"/>
          <p:nvPr/>
        </p:nvSpPr>
        <p:spPr>
          <a:xfrm>
            <a:off x="7777213" y="1192320"/>
            <a:ext cx="4414787" cy="430887"/>
          </a:xfrm>
          <a:prstGeom prst="rect">
            <a:avLst/>
          </a:prstGeom>
          <a:noFill/>
        </p:spPr>
        <p:txBody>
          <a:bodyPr wrap="square" rtlCol="0">
            <a:spAutoFit/>
          </a:bodyPr>
          <a:lstStyle/>
          <a:p>
            <a:r>
              <a:rPr lang="es-ES" sz="2200" b="1" dirty="0">
                <a:solidFill>
                  <a:prstClr val="black"/>
                </a:solidFill>
                <a:latin typeface="Lucida Calligraphy" panose="03010101010101010101" pitchFamily="66" charset="0"/>
              </a:rPr>
              <a:t>Módulos de juego de barras</a:t>
            </a:r>
            <a:endParaRPr lang="es-PY" sz="2200" b="1" dirty="0"/>
          </a:p>
        </p:txBody>
      </p:sp>
      <p:sp>
        <p:nvSpPr>
          <p:cNvPr id="4" name="CuadroTexto 3">
            <a:extLst>
              <a:ext uri="{FF2B5EF4-FFF2-40B4-BE49-F238E27FC236}">
                <a16:creationId xmlns:a16="http://schemas.microsoft.com/office/drawing/2014/main" id="{B662AB56-02F4-40C5-A828-945DC573C8A6}"/>
              </a:ext>
            </a:extLst>
          </p:cNvPr>
          <p:cNvSpPr txBox="1"/>
          <p:nvPr/>
        </p:nvSpPr>
        <p:spPr>
          <a:xfrm>
            <a:off x="1169609" y="3145887"/>
            <a:ext cx="5904959" cy="1323439"/>
          </a:xfrm>
          <a:prstGeom prst="rect">
            <a:avLst/>
          </a:prstGeom>
          <a:noFill/>
        </p:spPr>
        <p:txBody>
          <a:bodyPr wrap="square" rtlCol="0">
            <a:spAutoFit/>
          </a:bodyPr>
          <a:lstStyle/>
          <a:p>
            <a:r>
              <a:rPr lang="es-ES" sz="2000" dirty="0">
                <a:solidFill>
                  <a:schemeClr val="bg1"/>
                </a:solidFill>
              </a:rPr>
              <a:t>Módulo constructivo de barras principales. (1) envoltura, (2) descarga de sobrepresión, (3) compensador, (4) barra conductora, (5) aislador cónico, (6) </a:t>
            </a:r>
            <a:r>
              <a:rPr lang="es-ES" sz="2000" dirty="0" err="1">
                <a:solidFill>
                  <a:schemeClr val="bg1"/>
                </a:solidFill>
              </a:rPr>
              <a:t>contracontacto</a:t>
            </a:r>
            <a:r>
              <a:rPr lang="es-ES" sz="2000" dirty="0">
                <a:solidFill>
                  <a:schemeClr val="bg1"/>
                </a:solidFill>
              </a:rPr>
              <a:t> fijo</a:t>
            </a:r>
            <a:endParaRPr lang="es-PY" sz="2000" dirty="0">
              <a:solidFill>
                <a:schemeClr val="bg1"/>
              </a:solidFill>
            </a:endParaRPr>
          </a:p>
        </p:txBody>
      </p:sp>
      <p:pic>
        <p:nvPicPr>
          <p:cNvPr id="19" name="image9.png">
            <a:extLst>
              <a:ext uri="{FF2B5EF4-FFF2-40B4-BE49-F238E27FC236}">
                <a16:creationId xmlns:a16="http://schemas.microsoft.com/office/drawing/2014/main" id="{BA3B7346-B508-4CFF-8121-E94842AC099D}"/>
              </a:ext>
            </a:extLst>
          </p:cNvPr>
          <p:cNvPicPr/>
          <p:nvPr/>
        </p:nvPicPr>
        <p:blipFill>
          <a:blip r:embed="rId3" cstate="print"/>
          <a:stretch>
            <a:fillRect/>
          </a:stretch>
        </p:blipFill>
        <p:spPr>
          <a:xfrm>
            <a:off x="920849" y="541650"/>
            <a:ext cx="6104980" cy="2446260"/>
          </a:xfrm>
          <a:prstGeom prst="rect">
            <a:avLst/>
          </a:prstGeom>
        </p:spPr>
      </p:pic>
    </p:spTree>
    <p:extLst>
      <p:ext uri="{BB962C8B-B14F-4D97-AF65-F5344CB8AC3E}">
        <p14:creationId xmlns:p14="http://schemas.microsoft.com/office/powerpoint/2010/main" val="23911183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Flecha: a la derecha con muesca 26">
            <a:extLst>
              <a:ext uri="{FF2B5EF4-FFF2-40B4-BE49-F238E27FC236}">
                <a16:creationId xmlns:a16="http://schemas.microsoft.com/office/drawing/2014/main" id="{5D4E0593-0789-48C8-B058-C31F941CC6E1}"/>
              </a:ext>
            </a:extLst>
          </p:cNvPr>
          <p:cNvSpPr/>
          <p:nvPr/>
        </p:nvSpPr>
        <p:spPr>
          <a:xfrm>
            <a:off x="-567890" y="672375"/>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lecha: a la derecha con muesca 27">
            <a:extLst>
              <a:ext uri="{FF2B5EF4-FFF2-40B4-BE49-F238E27FC236}">
                <a16:creationId xmlns:a16="http://schemas.microsoft.com/office/drawing/2014/main" id="{DDE84CA4-6722-49E9-95AA-80D73C1E68DD}"/>
              </a:ext>
            </a:extLst>
          </p:cNvPr>
          <p:cNvSpPr/>
          <p:nvPr/>
        </p:nvSpPr>
        <p:spPr>
          <a:xfrm flipH="1">
            <a:off x="7209942" y="2816950"/>
            <a:ext cx="5407727"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Flecha: a la derecha con muesca 28">
            <a:extLst>
              <a:ext uri="{FF2B5EF4-FFF2-40B4-BE49-F238E27FC236}">
                <a16:creationId xmlns:a16="http://schemas.microsoft.com/office/drawing/2014/main" id="{2D4451C0-A8AF-49E2-88FA-7DD13A324F65}"/>
              </a:ext>
            </a:extLst>
          </p:cNvPr>
          <p:cNvSpPr/>
          <p:nvPr/>
        </p:nvSpPr>
        <p:spPr>
          <a:xfrm flipH="1" flipV="1">
            <a:off x="11304003" y="67951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0" name="Flecha: a la derecha con muesca 9">
            <a:extLst>
              <a:ext uri="{FF2B5EF4-FFF2-40B4-BE49-F238E27FC236}">
                <a16:creationId xmlns:a16="http://schemas.microsoft.com/office/drawing/2014/main" id="{1F21F57A-552B-4494-9D35-629A7F7D5B84}"/>
              </a:ext>
            </a:extLst>
          </p:cNvPr>
          <p:cNvSpPr/>
          <p:nvPr/>
        </p:nvSpPr>
        <p:spPr>
          <a:xfrm flipH="1" flipV="1">
            <a:off x="11304003" y="473849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1" name="Flecha: a la derecha con muesca 10">
            <a:extLst>
              <a:ext uri="{FF2B5EF4-FFF2-40B4-BE49-F238E27FC236}">
                <a16:creationId xmlns:a16="http://schemas.microsoft.com/office/drawing/2014/main" id="{516D15D8-F77C-49C7-8F86-2781C0103CC9}"/>
              </a:ext>
            </a:extLst>
          </p:cNvPr>
          <p:cNvSpPr/>
          <p:nvPr/>
        </p:nvSpPr>
        <p:spPr>
          <a:xfrm>
            <a:off x="-567890" y="281695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12" name="Flecha: a la derecha con muesca 11">
            <a:extLst>
              <a:ext uri="{FF2B5EF4-FFF2-40B4-BE49-F238E27FC236}">
                <a16:creationId xmlns:a16="http://schemas.microsoft.com/office/drawing/2014/main" id="{E4ECC52D-E37A-4E9D-81B4-D445228E6D10}"/>
              </a:ext>
            </a:extLst>
          </p:cNvPr>
          <p:cNvSpPr/>
          <p:nvPr/>
        </p:nvSpPr>
        <p:spPr>
          <a:xfrm flipV="1">
            <a:off x="-567890" y="473849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pic>
        <p:nvPicPr>
          <p:cNvPr id="2052" name="Picture 4" descr="Entendiendo el Funcionamiento de los Interruptores de Alta Tensión – Megas">
            <a:extLst>
              <a:ext uri="{FF2B5EF4-FFF2-40B4-BE49-F238E27FC236}">
                <a16:creationId xmlns:a16="http://schemas.microsoft.com/office/drawing/2014/main" id="{13C43237-007F-455C-9618-769CF6E27F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0214" y="679510"/>
            <a:ext cx="5407728" cy="5782521"/>
          </a:xfrm>
          <a:prstGeom prst="rect">
            <a:avLst/>
          </a:prstGeom>
          <a:noFill/>
          <a:extLst>
            <a:ext uri="{909E8E84-426E-40DD-AFC4-6F175D3DCCD1}">
              <a14:hiddenFill xmlns:a14="http://schemas.microsoft.com/office/drawing/2010/main">
                <a:solidFill>
                  <a:srgbClr val="FFFFFF"/>
                </a:solidFill>
              </a14:hiddenFill>
            </a:ext>
          </a:extLst>
        </p:spPr>
      </p:pic>
      <p:sp>
        <p:nvSpPr>
          <p:cNvPr id="13" name="CuadroTexto 12">
            <a:extLst>
              <a:ext uri="{FF2B5EF4-FFF2-40B4-BE49-F238E27FC236}">
                <a16:creationId xmlns:a16="http://schemas.microsoft.com/office/drawing/2014/main" id="{6F01C043-0D2E-47B1-9ED8-5F36E0353E3C}"/>
              </a:ext>
            </a:extLst>
          </p:cNvPr>
          <p:cNvSpPr txBox="1"/>
          <p:nvPr/>
        </p:nvSpPr>
        <p:spPr>
          <a:xfrm>
            <a:off x="7919988" y="3321507"/>
            <a:ext cx="4414787" cy="430887"/>
          </a:xfrm>
          <a:prstGeom prst="rect">
            <a:avLst/>
          </a:prstGeom>
          <a:noFill/>
        </p:spPr>
        <p:txBody>
          <a:bodyPr wrap="square" rtlCol="0">
            <a:spAutoFit/>
          </a:bodyPr>
          <a:lstStyle/>
          <a:p>
            <a:r>
              <a:rPr lang="es-ES" sz="2200" b="1" dirty="0">
                <a:solidFill>
                  <a:prstClr val="black"/>
                </a:solidFill>
                <a:latin typeface="Lucida Calligraphy" panose="03010101010101010101" pitchFamily="66" charset="0"/>
              </a:rPr>
              <a:t>Módulos de interruptores</a:t>
            </a:r>
            <a:endParaRPr lang="es-PY" sz="2200" b="1" dirty="0"/>
          </a:p>
        </p:txBody>
      </p:sp>
    </p:spTree>
    <p:extLst>
      <p:ext uri="{BB962C8B-B14F-4D97-AF65-F5344CB8AC3E}">
        <p14:creationId xmlns:p14="http://schemas.microsoft.com/office/powerpoint/2010/main" val="25393897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Flecha: a la derecha con muesca 26">
            <a:extLst>
              <a:ext uri="{FF2B5EF4-FFF2-40B4-BE49-F238E27FC236}">
                <a16:creationId xmlns:a16="http://schemas.microsoft.com/office/drawing/2014/main" id="{5D4E0593-0789-48C8-B058-C31F941CC6E1}"/>
              </a:ext>
            </a:extLst>
          </p:cNvPr>
          <p:cNvSpPr/>
          <p:nvPr/>
        </p:nvSpPr>
        <p:spPr>
          <a:xfrm>
            <a:off x="-567890" y="672375"/>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lecha: a la derecha con muesca 27">
            <a:extLst>
              <a:ext uri="{FF2B5EF4-FFF2-40B4-BE49-F238E27FC236}">
                <a16:creationId xmlns:a16="http://schemas.microsoft.com/office/drawing/2014/main" id="{DDE84CA4-6722-49E9-95AA-80D73C1E68DD}"/>
              </a:ext>
            </a:extLst>
          </p:cNvPr>
          <p:cNvSpPr/>
          <p:nvPr/>
        </p:nvSpPr>
        <p:spPr>
          <a:xfrm flipH="1">
            <a:off x="7209942" y="2816950"/>
            <a:ext cx="5407727"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Flecha: a la derecha con muesca 28">
            <a:extLst>
              <a:ext uri="{FF2B5EF4-FFF2-40B4-BE49-F238E27FC236}">
                <a16:creationId xmlns:a16="http://schemas.microsoft.com/office/drawing/2014/main" id="{2D4451C0-A8AF-49E2-88FA-7DD13A324F65}"/>
              </a:ext>
            </a:extLst>
          </p:cNvPr>
          <p:cNvSpPr/>
          <p:nvPr/>
        </p:nvSpPr>
        <p:spPr>
          <a:xfrm flipH="1" flipV="1">
            <a:off x="11304003" y="67951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0" name="Flecha: a la derecha con muesca 9">
            <a:extLst>
              <a:ext uri="{FF2B5EF4-FFF2-40B4-BE49-F238E27FC236}">
                <a16:creationId xmlns:a16="http://schemas.microsoft.com/office/drawing/2014/main" id="{1F21F57A-552B-4494-9D35-629A7F7D5B84}"/>
              </a:ext>
            </a:extLst>
          </p:cNvPr>
          <p:cNvSpPr/>
          <p:nvPr/>
        </p:nvSpPr>
        <p:spPr>
          <a:xfrm flipH="1" flipV="1">
            <a:off x="11304003" y="473849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1" name="Flecha: a la derecha con muesca 10">
            <a:extLst>
              <a:ext uri="{FF2B5EF4-FFF2-40B4-BE49-F238E27FC236}">
                <a16:creationId xmlns:a16="http://schemas.microsoft.com/office/drawing/2014/main" id="{516D15D8-F77C-49C7-8F86-2781C0103CC9}"/>
              </a:ext>
            </a:extLst>
          </p:cNvPr>
          <p:cNvSpPr/>
          <p:nvPr/>
        </p:nvSpPr>
        <p:spPr>
          <a:xfrm>
            <a:off x="-567890" y="281695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12" name="Flecha: a la derecha con muesca 11">
            <a:extLst>
              <a:ext uri="{FF2B5EF4-FFF2-40B4-BE49-F238E27FC236}">
                <a16:creationId xmlns:a16="http://schemas.microsoft.com/office/drawing/2014/main" id="{E4ECC52D-E37A-4E9D-81B4-D445228E6D10}"/>
              </a:ext>
            </a:extLst>
          </p:cNvPr>
          <p:cNvSpPr/>
          <p:nvPr/>
        </p:nvSpPr>
        <p:spPr>
          <a:xfrm flipV="1">
            <a:off x="-567890" y="473849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pic>
        <p:nvPicPr>
          <p:cNvPr id="2052" name="Picture 4">
            <a:extLst>
              <a:ext uri="{FF2B5EF4-FFF2-40B4-BE49-F238E27FC236}">
                <a16:creationId xmlns:a16="http://schemas.microsoft.com/office/drawing/2014/main" id="{13C43237-007F-455C-9618-769CF6E27F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041199" y="837040"/>
            <a:ext cx="6045899" cy="5183920"/>
          </a:xfrm>
          <a:prstGeom prst="rect">
            <a:avLst/>
          </a:prstGeom>
          <a:noFill/>
          <a:extLst>
            <a:ext uri="{909E8E84-426E-40DD-AFC4-6F175D3DCCD1}">
              <a14:hiddenFill xmlns:a14="http://schemas.microsoft.com/office/drawing/2010/main">
                <a:solidFill>
                  <a:srgbClr val="FFFFFF"/>
                </a:solidFill>
              </a14:hiddenFill>
            </a:ext>
          </a:extLst>
        </p:spPr>
      </p:pic>
      <p:sp>
        <p:nvSpPr>
          <p:cNvPr id="13" name="CuadroTexto 12">
            <a:extLst>
              <a:ext uri="{FF2B5EF4-FFF2-40B4-BE49-F238E27FC236}">
                <a16:creationId xmlns:a16="http://schemas.microsoft.com/office/drawing/2014/main" id="{6F01C043-0D2E-47B1-9ED8-5F36E0353E3C}"/>
              </a:ext>
            </a:extLst>
          </p:cNvPr>
          <p:cNvSpPr txBox="1"/>
          <p:nvPr/>
        </p:nvSpPr>
        <p:spPr>
          <a:xfrm>
            <a:off x="7919988" y="3321507"/>
            <a:ext cx="4414787" cy="430887"/>
          </a:xfrm>
          <a:prstGeom prst="rect">
            <a:avLst/>
          </a:prstGeom>
          <a:noFill/>
        </p:spPr>
        <p:txBody>
          <a:bodyPr wrap="square" rtlCol="0">
            <a:spAutoFit/>
          </a:bodyPr>
          <a:lstStyle/>
          <a:p>
            <a:r>
              <a:rPr lang="es-ES" sz="2200" b="1" dirty="0">
                <a:solidFill>
                  <a:prstClr val="black"/>
                </a:solidFill>
                <a:latin typeface="Lucida Calligraphy" panose="03010101010101010101" pitchFamily="66" charset="0"/>
              </a:rPr>
              <a:t>Módulos de interruptores</a:t>
            </a:r>
            <a:endParaRPr lang="es-PY" sz="2200" b="1" dirty="0"/>
          </a:p>
        </p:txBody>
      </p:sp>
    </p:spTree>
    <p:extLst>
      <p:ext uri="{BB962C8B-B14F-4D97-AF65-F5344CB8AC3E}">
        <p14:creationId xmlns:p14="http://schemas.microsoft.com/office/powerpoint/2010/main" val="18356078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Flecha: a la derecha con muesca 26">
            <a:extLst>
              <a:ext uri="{FF2B5EF4-FFF2-40B4-BE49-F238E27FC236}">
                <a16:creationId xmlns:a16="http://schemas.microsoft.com/office/drawing/2014/main" id="{5D4E0593-0789-48C8-B058-C31F941CC6E1}"/>
              </a:ext>
            </a:extLst>
          </p:cNvPr>
          <p:cNvSpPr/>
          <p:nvPr/>
        </p:nvSpPr>
        <p:spPr>
          <a:xfrm>
            <a:off x="-567890" y="672375"/>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lecha: a la derecha con muesca 27">
            <a:extLst>
              <a:ext uri="{FF2B5EF4-FFF2-40B4-BE49-F238E27FC236}">
                <a16:creationId xmlns:a16="http://schemas.microsoft.com/office/drawing/2014/main" id="{DDE84CA4-6722-49E9-95AA-80D73C1E68DD}"/>
              </a:ext>
            </a:extLst>
          </p:cNvPr>
          <p:cNvSpPr/>
          <p:nvPr/>
        </p:nvSpPr>
        <p:spPr>
          <a:xfrm flipH="1">
            <a:off x="11304003" y="281695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Flecha: a la derecha con muesca 28">
            <a:extLst>
              <a:ext uri="{FF2B5EF4-FFF2-40B4-BE49-F238E27FC236}">
                <a16:creationId xmlns:a16="http://schemas.microsoft.com/office/drawing/2014/main" id="{2D4451C0-A8AF-49E2-88FA-7DD13A324F65}"/>
              </a:ext>
            </a:extLst>
          </p:cNvPr>
          <p:cNvSpPr/>
          <p:nvPr/>
        </p:nvSpPr>
        <p:spPr>
          <a:xfrm flipH="1" flipV="1">
            <a:off x="11271151" y="687763"/>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0" name="Flecha: a la derecha con muesca 9">
            <a:extLst>
              <a:ext uri="{FF2B5EF4-FFF2-40B4-BE49-F238E27FC236}">
                <a16:creationId xmlns:a16="http://schemas.microsoft.com/office/drawing/2014/main" id="{1F21F57A-552B-4494-9D35-629A7F7D5B84}"/>
              </a:ext>
            </a:extLst>
          </p:cNvPr>
          <p:cNvSpPr/>
          <p:nvPr/>
        </p:nvSpPr>
        <p:spPr>
          <a:xfrm flipH="1" flipV="1">
            <a:off x="7344077" y="4738490"/>
            <a:ext cx="5399927"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1" name="Flecha: a la derecha con muesca 10">
            <a:extLst>
              <a:ext uri="{FF2B5EF4-FFF2-40B4-BE49-F238E27FC236}">
                <a16:creationId xmlns:a16="http://schemas.microsoft.com/office/drawing/2014/main" id="{516D15D8-F77C-49C7-8F86-2781C0103CC9}"/>
              </a:ext>
            </a:extLst>
          </p:cNvPr>
          <p:cNvSpPr/>
          <p:nvPr/>
        </p:nvSpPr>
        <p:spPr>
          <a:xfrm>
            <a:off x="-567890" y="281695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12" name="Flecha: a la derecha con muesca 11">
            <a:extLst>
              <a:ext uri="{FF2B5EF4-FFF2-40B4-BE49-F238E27FC236}">
                <a16:creationId xmlns:a16="http://schemas.microsoft.com/office/drawing/2014/main" id="{E4ECC52D-E37A-4E9D-81B4-D445228E6D10}"/>
              </a:ext>
            </a:extLst>
          </p:cNvPr>
          <p:cNvSpPr/>
          <p:nvPr/>
        </p:nvSpPr>
        <p:spPr>
          <a:xfrm flipV="1">
            <a:off x="-567890" y="473849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 name="CuadroTexto 1">
            <a:extLst>
              <a:ext uri="{FF2B5EF4-FFF2-40B4-BE49-F238E27FC236}">
                <a16:creationId xmlns:a16="http://schemas.microsoft.com/office/drawing/2014/main" id="{E1973198-BC96-4E6A-B7D2-14752C6F2C52}"/>
              </a:ext>
            </a:extLst>
          </p:cNvPr>
          <p:cNvSpPr txBox="1"/>
          <p:nvPr/>
        </p:nvSpPr>
        <p:spPr>
          <a:xfrm>
            <a:off x="8053214" y="5243046"/>
            <a:ext cx="4414787" cy="430887"/>
          </a:xfrm>
          <a:prstGeom prst="rect">
            <a:avLst/>
          </a:prstGeom>
          <a:noFill/>
        </p:spPr>
        <p:txBody>
          <a:bodyPr wrap="square" rtlCol="0">
            <a:spAutoFit/>
          </a:bodyPr>
          <a:lstStyle/>
          <a:p>
            <a:r>
              <a:rPr lang="es-ES" sz="2200" b="1" dirty="0">
                <a:solidFill>
                  <a:prstClr val="black"/>
                </a:solidFill>
                <a:latin typeface="Lucida Calligraphy" panose="03010101010101010101" pitchFamily="66" charset="0"/>
              </a:rPr>
              <a:t>Módulos  de seccionadores</a:t>
            </a:r>
            <a:endParaRPr lang="es-PY" sz="2200" b="1" dirty="0"/>
          </a:p>
        </p:txBody>
      </p:sp>
      <p:sp>
        <p:nvSpPr>
          <p:cNvPr id="4" name="CuadroTexto 3">
            <a:extLst>
              <a:ext uri="{FF2B5EF4-FFF2-40B4-BE49-F238E27FC236}">
                <a16:creationId xmlns:a16="http://schemas.microsoft.com/office/drawing/2014/main" id="{B662AB56-02F4-40C5-A828-945DC573C8A6}"/>
              </a:ext>
            </a:extLst>
          </p:cNvPr>
          <p:cNvSpPr txBox="1"/>
          <p:nvPr/>
        </p:nvSpPr>
        <p:spPr>
          <a:xfrm>
            <a:off x="1281513" y="4796232"/>
            <a:ext cx="5904959" cy="1323439"/>
          </a:xfrm>
          <a:prstGeom prst="rect">
            <a:avLst/>
          </a:prstGeom>
          <a:noFill/>
        </p:spPr>
        <p:txBody>
          <a:bodyPr wrap="square" rtlCol="0">
            <a:spAutoFit/>
          </a:bodyPr>
          <a:lstStyle/>
          <a:p>
            <a:r>
              <a:rPr lang="es-ES" sz="2000" dirty="0">
                <a:solidFill>
                  <a:schemeClr val="bg1"/>
                </a:solidFill>
              </a:rPr>
              <a:t>Módulo constructivo de seccionador. (1) aislador cónico de soporte, (2) eje aislante, (3) eje motor, (4) envoltura, (5) </a:t>
            </a:r>
            <a:r>
              <a:rPr lang="es-ES" sz="2000" dirty="0" err="1">
                <a:solidFill>
                  <a:schemeClr val="bg1"/>
                </a:solidFill>
              </a:rPr>
              <a:t>contracontacto</a:t>
            </a:r>
            <a:r>
              <a:rPr lang="es-ES" sz="2000" dirty="0">
                <a:solidFill>
                  <a:schemeClr val="bg1"/>
                </a:solidFill>
              </a:rPr>
              <a:t> fijo, (6) perno de contacto móvil, (7) varilla dentada interior.</a:t>
            </a:r>
            <a:endParaRPr lang="es-PY" sz="2000" dirty="0">
              <a:solidFill>
                <a:schemeClr val="bg1"/>
              </a:solidFill>
            </a:endParaRPr>
          </a:p>
        </p:txBody>
      </p:sp>
      <p:pic>
        <p:nvPicPr>
          <p:cNvPr id="13" name="image10.png">
            <a:extLst>
              <a:ext uri="{FF2B5EF4-FFF2-40B4-BE49-F238E27FC236}">
                <a16:creationId xmlns:a16="http://schemas.microsoft.com/office/drawing/2014/main" id="{1677342D-B22D-4865-971D-D06120098911}"/>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281513" y="269307"/>
            <a:ext cx="6312820" cy="4295927"/>
          </a:xfrm>
          <a:prstGeom prst="rect">
            <a:avLst/>
          </a:prstGeom>
        </p:spPr>
      </p:pic>
    </p:spTree>
    <p:extLst>
      <p:ext uri="{BB962C8B-B14F-4D97-AF65-F5344CB8AC3E}">
        <p14:creationId xmlns:p14="http://schemas.microsoft.com/office/powerpoint/2010/main" val="23922387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Flecha: a la derecha con muesca 26">
            <a:extLst>
              <a:ext uri="{FF2B5EF4-FFF2-40B4-BE49-F238E27FC236}">
                <a16:creationId xmlns:a16="http://schemas.microsoft.com/office/drawing/2014/main" id="{5D4E0593-0789-48C8-B058-C31F941CC6E1}"/>
              </a:ext>
            </a:extLst>
          </p:cNvPr>
          <p:cNvSpPr/>
          <p:nvPr/>
        </p:nvSpPr>
        <p:spPr>
          <a:xfrm>
            <a:off x="-567891" y="672375"/>
            <a:ext cx="5053263"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lecha: a la derecha con muesca 27">
            <a:extLst>
              <a:ext uri="{FF2B5EF4-FFF2-40B4-BE49-F238E27FC236}">
                <a16:creationId xmlns:a16="http://schemas.microsoft.com/office/drawing/2014/main" id="{DDE84CA4-6722-49E9-95AA-80D73C1E68DD}"/>
              </a:ext>
            </a:extLst>
          </p:cNvPr>
          <p:cNvSpPr/>
          <p:nvPr/>
        </p:nvSpPr>
        <p:spPr>
          <a:xfrm flipH="1">
            <a:off x="11304003" y="281695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Flecha: a la derecha con muesca 28">
            <a:extLst>
              <a:ext uri="{FF2B5EF4-FFF2-40B4-BE49-F238E27FC236}">
                <a16:creationId xmlns:a16="http://schemas.microsoft.com/office/drawing/2014/main" id="{2D4451C0-A8AF-49E2-88FA-7DD13A324F65}"/>
              </a:ext>
            </a:extLst>
          </p:cNvPr>
          <p:cNvSpPr/>
          <p:nvPr/>
        </p:nvSpPr>
        <p:spPr>
          <a:xfrm flipH="1" flipV="1">
            <a:off x="11271151" y="687763"/>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0" name="Flecha: a la derecha con muesca 9">
            <a:extLst>
              <a:ext uri="{FF2B5EF4-FFF2-40B4-BE49-F238E27FC236}">
                <a16:creationId xmlns:a16="http://schemas.microsoft.com/office/drawing/2014/main" id="{1F21F57A-552B-4494-9D35-629A7F7D5B84}"/>
              </a:ext>
            </a:extLst>
          </p:cNvPr>
          <p:cNvSpPr/>
          <p:nvPr/>
        </p:nvSpPr>
        <p:spPr>
          <a:xfrm flipH="1" flipV="1">
            <a:off x="11271151" y="473849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1" name="Flecha: a la derecha con muesca 10">
            <a:extLst>
              <a:ext uri="{FF2B5EF4-FFF2-40B4-BE49-F238E27FC236}">
                <a16:creationId xmlns:a16="http://schemas.microsoft.com/office/drawing/2014/main" id="{516D15D8-F77C-49C7-8F86-2781C0103CC9}"/>
              </a:ext>
            </a:extLst>
          </p:cNvPr>
          <p:cNvSpPr/>
          <p:nvPr/>
        </p:nvSpPr>
        <p:spPr>
          <a:xfrm>
            <a:off x="-567890" y="281695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12" name="Flecha: a la derecha con muesca 11">
            <a:extLst>
              <a:ext uri="{FF2B5EF4-FFF2-40B4-BE49-F238E27FC236}">
                <a16:creationId xmlns:a16="http://schemas.microsoft.com/office/drawing/2014/main" id="{E4ECC52D-E37A-4E9D-81B4-D445228E6D10}"/>
              </a:ext>
            </a:extLst>
          </p:cNvPr>
          <p:cNvSpPr/>
          <p:nvPr/>
        </p:nvSpPr>
        <p:spPr>
          <a:xfrm flipV="1">
            <a:off x="-567890" y="473849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4" name="CuadroTexto 3">
            <a:extLst>
              <a:ext uri="{FF2B5EF4-FFF2-40B4-BE49-F238E27FC236}">
                <a16:creationId xmlns:a16="http://schemas.microsoft.com/office/drawing/2014/main" id="{B662AB56-02F4-40C5-A828-945DC573C8A6}"/>
              </a:ext>
            </a:extLst>
          </p:cNvPr>
          <p:cNvSpPr txBox="1"/>
          <p:nvPr/>
        </p:nvSpPr>
        <p:spPr>
          <a:xfrm>
            <a:off x="4767659" y="4796233"/>
            <a:ext cx="5904959" cy="1015663"/>
          </a:xfrm>
          <a:prstGeom prst="rect">
            <a:avLst/>
          </a:prstGeom>
          <a:noFill/>
        </p:spPr>
        <p:txBody>
          <a:bodyPr wrap="square" rtlCol="0">
            <a:spAutoFit/>
          </a:bodyPr>
          <a:lstStyle/>
          <a:p>
            <a:r>
              <a:rPr lang="es-ES" sz="2000" dirty="0">
                <a:solidFill>
                  <a:schemeClr val="bg1"/>
                </a:solidFill>
              </a:rPr>
              <a:t>Módulo </a:t>
            </a:r>
            <a:r>
              <a:rPr lang="es-ES" sz="2000" dirty="0" err="1">
                <a:solidFill>
                  <a:schemeClr val="bg1"/>
                </a:solidFill>
              </a:rPr>
              <a:t>construtivo</a:t>
            </a:r>
            <a:r>
              <a:rPr lang="es-ES" sz="2000" dirty="0">
                <a:solidFill>
                  <a:schemeClr val="bg1"/>
                </a:solidFill>
              </a:rPr>
              <a:t> de transformador de corriente. (1) envoltura, (2) barra de tracción, (3) núcleos, (4) paso de cables de BT, (5) barra conductora de AT</a:t>
            </a:r>
            <a:endParaRPr lang="es-PY" sz="2000" dirty="0">
              <a:solidFill>
                <a:schemeClr val="bg1"/>
              </a:solidFill>
            </a:endParaRPr>
          </a:p>
        </p:txBody>
      </p:sp>
      <p:pic>
        <p:nvPicPr>
          <p:cNvPr id="13" name="image10.png">
            <a:extLst>
              <a:ext uri="{FF2B5EF4-FFF2-40B4-BE49-F238E27FC236}">
                <a16:creationId xmlns:a16="http://schemas.microsoft.com/office/drawing/2014/main" id="{1677342D-B22D-4865-971D-D06120098911}"/>
              </a:ext>
            </a:extLst>
          </p:cNvPr>
          <p:cNvPicPr/>
          <p:nvPr/>
        </p:nvPicPr>
        <p:blipFill>
          <a:blip r:embed="rId3">
            <a:extLst>
              <a:ext uri="{28A0092B-C50C-407E-A947-70E740481C1C}">
                <a14:useLocalDpi xmlns:a14="http://schemas.microsoft.com/office/drawing/2010/main" val="0"/>
              </a:ext>
            </a:extLst>
          </a:blip>
          <a:srcRect/>
          <a:stretch/>
        </p:blipFill>
        <p:spPr>
          <a:xfrm>
            <a:off x="4761930" y="240432"/>
            <a:ext cx="5916414" cy="4295927"/>
          </a:xfrm>
          <a:prstGeom prst="rect">
            <a:avLst/>
          </a:prstGeom>
        </p:spPr>
      </p:pic>
      <p:sp>
        <p:nvSpPr>
          <p:cNvPr id="14" name="CuadroTexto 13">
            <a:extLst>
              <a:ext uri="{FF2B5EF4-FFF2-40B4-BE49-F238E27FC236}">
                <a16:creationId xmlns:a16="http://schemas.microsoft.com/office/drawing/2014/main" id="{829E10DA-B831-429F-97EA-B3AC004A6DE7}"/>
              </a:ext>
            </a:extLst>
          </p:cNvPr>
          <p:cNvSpPr txBox="1"/>
          <p:nvPr/>
        </p:nvSpPr>
        <p:spPr>
          <a:xfrm>
            <a:off x="148940" y="1023042"/>
            <a:ext cx="4414787" cy="769441"/>
          </a:xfrm>
          <a:prstGeom prst="rect">
            <a:avLst/>
          </a:prstGeom>
          <a:noFill/>
        </p:spPr>
        <p:txBody>
          <a:bodyPr wrap="square" rtlCol="0">
            <a:spAutoFit/>
          </a:bodyPr>
          <a:lstStyle/>
          <a:p>
            <a:r>
              <a:rPr lang="es-ES" sz="2200" b="1" dirty="0">
                <a:solidFill>
                  <a:prstClr val="black"/>
                </a:solidFill>
                <a:latin typeface="Lucida Calligraphy" panose="03010101010101010101" pitchFamily="66" charset="0"/>
              </a:rPr>
              <a:t>Módulos de transformadores</a:t>
            </a:r>
            <a:endParaRPr lang="es-PY" sz="2200" b="1" dirty="0"/>
          </a:p>
        </p:txBody>
      </p:sp>
    </p:spTree>
    <p:extLst>
      <p:ext uri="{BB962C8B-B14F-4D97-AF65-F5344CB8AC3E}">
        <p14:creationId xmlns:p14="http://schemas.microsoft.com/office/powerpoint/2010/main" val="14820640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Flecha: a la derecha con muesca 26">
            <a:extLst>
              <a:ext uri="{FF2B5EF4-FFF2-40B4-BE49-F238E27FC236}">
                <a16:creationId xmlns:a16="http://schemas.microsoft.com/office/drawing/2014/main" id="{5D4E0593-0789-48C8-B058-C31F941CC6E1}"/>
              </a:ext>
            </a:extLst>
          </p:cNvPr>
          <p:cNvSpPr/>
          <p:nvPr/>
        </p:nvSpPr>
        <p:spPr>
          <a:xfrm>
            <a:off x="-567891" y="672375"/>
            <a:ext cx="5053263"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lecha: a la derecha con muesca 27">
            <a:extLst>
              <a:ext uri="{FF2B5EF4-FFF2-40B4-BE49-F238E27FC236}">
                <a16:creationId xmlns:a16="http://schemas.microsoft.com/office/drawing/2014/main" id="{DDE84CA4-6722-49E9-95AA-80D73C1E68DD}"/>
              </a:ext>
            </a:extLst>
          </p:cNvPr>
          <p:cNvSpPr/>
          <p:nvPr/>
        </p:nvSpPr>
        <p:spPr>
          <a:xfrm flipH="1">
            <a:off x="11304003" y="281695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Flecha: a la derecha con muesca 28">
            <a:extLst>
              <a:ext uri="{FF2B5EF4-FFF2-40B4-BE49-F238E27FC236}">
                <a16:creationId xmlns:a16="http://schemas.microsoft.com/office/drawing/2014/main" id="{2D4451C0-A8AF-49E2-88FA-7DD13A324F65}"/>
              </a:ext>
            </a:extLst>
          </p:cNvPr>
          <p:cNvSpPr/>
          <p:nvPr/>
        </p:nvSpPr>
        <p:spPr>
          <a:xfrm flipH="1" flipV="1">
            <a:off x="11271151" y="687763"/>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0" name="Flecha: a la derecha con muesca 9">
            <a:extLst>
              <a:ext uri="{FF2B5EF4-FFF2-40B4-BE49-F238E27FC236}">
                <a16:creationId xmlns:a16="http://schemas.microsoft.com/office/drawing/2014/main" id="{1F21F57A-552B-4494-9D35-629A7F7D5B84}"/>
              </a:ext>
            </a:extLst>
          </p:cNvPr>
          <p:cNvSpPr/>
          <p:nvPr/>
        </p:nvSpPr>
        <p:spPr>
          <a:xfrm flipH="1" flipV="1">
            <a:off x="11271151" y="473849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1" name="Flecha: a la derecha con muesca 10">
            <a:extLst>
              <a:ext uri="{FF2B5EF4-FFF2-40B4-BE49-F238E27FC236}">
                <a16:creationId xmlns:a16="http://schemas.microsoft.com/office/drawing/2014/main" id="{516D15D8-F77C-49C7-8F86-2781C0103CC9}"/>
              </a:ext>
            </a:extLst>
          </p:cNvPr>
          <p:cNvSpPr/>
          <p:nvPr/>
        </p:nvSpPr>
        <p:spPr>
          <a:xfrm>
            <a:off x="-567890" y="281695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12" name="Flecha: a la derecha con muesca 11">
            <a:extLst>
              <a:ext uri="{FF2B5EF4-FFF2-40B4-BE49-F238E27FC236}">
                <a16:creationId xmlns:a16="http://schemas.microsoft.com/office/drawing/2014/main" id="{E4ECC52D-E37A-4E9D-81B4-D445228E6D10}"/>
              </a:ext>
            </a:extLst>
          </p:cNvPr>
          <p:cNvSpPr/>
          <p:nvPr/>
        </p:nvSpPr>
        <p:spPr>
          <a:xfrm flipV="1">
            <a:off x="-567890" y="473849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4" name="CuadroTexto 3">
            <a:extLst>
              <a:ext uri="{FF2B5EF4-FFF2-40B4-BE49-F238E27FC236}">
                <a16:creationId xmlns:a16="http://schemas.microsoft.com/office/drawing/2014/main" id="{B662AB56-02F4-40C5-A828-945DC573C8A6}"/>
              </a:ext>
            </a:extLst>
          </p:cNvPr>
          <p:cNvSpPr txBox="1"/>
          <p:nvPr/>
        </p:nvSpPr>
        <p:spPr>
          <a:xfrm>
            <a:off x="4767659" y="4796233"/>
            <a:ext cx="5904959" cy="1015663"/>
          </a:xfrm>
          <a:prstGeom prst="rect">
            <a:avLst/>
          </a:prstGeom>
          <a:noFill/>
        </p:spPr>
        <p:txBody>
          <a:bodyPr wrap="square" rtlCol="0">
            <a:spAutoFit/>
          </a:bodyPr>
          <a:lstStyle/>
          <a:p>
            <a:r>
              <a:rPr lang="es-ES" sz="2000" dirty="0">
                <a:solidFill>
                  <a:schemeClr val="bg1"/>
                </a:solidFill>
              </a:rPr>
              <a:t>Módulo constructivo de transformador de tensión. (1) transformador, (2) envoltura, (3) barra conductora de AT, (4) aislador cónico.</a:t>
            </a:r>
            <a:endParaRPr lang="es-PY" sz="2000" dirty="0">
              <a:solidFill>
                <a:schemeClr val="bg1"/>
              </a:solidFill>
            </a:endParaRPr>
          </a:p>
        </p:txBody>
      </p:sp>
      <p:pic>
        <p:nvPicPr>
          <p:cNvPr id="13" name="image10.png">
            <a:extLst>
              <a:ext uri="{FF2B5EF4-FFF2-40B4-BE49-F238E27FC236}">
                <a16:creationId xmlns:a16="http://schemas.microsoft.com/office/drawing/2014/main" id="{1677342D-B22D-4865-971D-D06120098911}"/>
              </a:ext>
            </a:extLst>
          </p:cNvPr>
          <p:cNvPicPr/>
          <p:nvPr/>
        </p:nvPicPr>
        <p:blipFill>
          <a:blip r:embed="rId3">
            <a:extLst>
              <a:ext uri="{28A0092B-C50C-407E-A947-70E740481C1C}">
                <a14:useLocalDpi xmlns:a14="http://schemas.microsoft.com/office/drawing/2010/main" val="0"/>
              </a:ext>
            </a:extLst>
          </a:blip>
          <a:srcRect/>
          <a:stretch/>
        </p:blipFill>
        <p:spPr>
          <a:xfrm>
            <a:off x="5533035" y="173054"/>
            <a:ext cx="4385660" cy="4295927"/>
          </a:xfrm>
          <a:prstGeom prst="rect">
            <a:avLst/>
          </a:prstGeom>
        </p:spPr>
      </p:pic>
      <p:sp>
        <p:nvSpPr>
          <p:cNvPr id="14" name="CuadroTexto 13">
            <a:extLst>
              <a:ext uri="{FF2B5EF4-FFF2-40B4-BE49-F238E27FC236}">
                <a16:creationId xmlns:a16="http://schemas.microsoft.com/office/drawing/2014/main" id="{829E10DA-B831-429F-97EA-B3AC004A6DE7}"/>
              </a:ext>
            </a:extLst>
          </p:cNvPr>
          <p:cNvSpPr txBox="1"/>
          <p:nvPr/>
        </p:nvSpPr>
        <p:spPr>
          <a:xfrm>
            <a:off x="148940" y="1023042"/>
            <a:ext cx="4414787" cy="769441"/>
          </a:xfrm>
          <a:prstGeom prst="rect">
            <a:avLst/>
          </a:prstGeom>
          <a:noFill/>
        </p:spPr>
        <p:txBody>
          <a:bodyPr wrap="square" rtlCol="0">
            <a:spAutoFit/>
          </a:bodyPr>
          <a:lstStyle/>
          <a:p>
            <a:r>
              <a:rPr lang="es-ES" sz="2200" b="1" dirty="0">
                <a:solidFill>
                  <a:prstClr val="black"/>
                </a:solidFill>
                <a:latin typeface="Lucida Calligraphy" panose="03010101010101010101" pitchFamily="66" charset="0"/>
              </a:rPr>
              <a:t>Módulos de transformadores</a:t>
            </a:r>
            <a:endParaRPr lang="es-PY" sz="2200" b="1" dirty="0"/>
          </a:p>
        </p:txBody>
      </p:sp>
    </p:spTree>
    <p:extLst>
      <p:ext uri="{BB962C8B-B14F-4D97-AF65-F5344CB8AC3E}">
        <p14:creationId xmlns:p14="http://schemas.microsoft.com/office/powerpoint/2010/main" val="12162240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Flecha: a la derecha con muesca 26">
            <a:extLst>
              <a:ext uri="{FF2B5EF4-FFF2-40B4-BE49-F238E27FC236}">
                <a16:creationId xmlns:a16="http://schemas.microsoft.com/office/drawing/2014/main" id="{5D4E0593-0789-48C8-B058-C31F941CC6E1}"/>
              </a:ext>
            </a:extLst>
          </p:cNvPr>
          <p:cNvSpPr/>
          <p:nvPr/>
        </p:nvSpPr>
        <p:spPr>
          <a:xfrm>
            <a:off x="-567891" y="672375"/>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lecha: a la derecha con muesca 27">
            <a:extLst>
              <a:ext uri="{FF2B5EF4-FFF2-40B4-BE49-F238E27FC236}">
                <a16:creationId xmlns:a16="http://schemas.microsoft.com/office/drawing/2014/main" id="{DDE84CA4-6722-49E9-95AA-80D73C1E68DD}"/>
              </a:ext>
            </a:extLst>
          </p:cNvPr>
          <p:cNvSpPr/>
          <p:nvPr/>
        </p:nvSpPr>
        <p:spPr>
          <a:xfrm flipH="1">
            <a:off x="11304003" y="281695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Flecha: a la derecha con muesca 28">
            <a:extLst>
              <a:ext uri="{FF2B5EF4-FFF2-40B4-BE49-F238E27FC236}">
                <a16:creationId xmlns:a16="http://schemas.microsoft.com/office/drawing/2014/main" id="{2D4451C0-A8AF-49E2-88FA-7DD13A324F65}"/>
              </a:ext>
            </a:extLst>
          </p:cNvPr>
          <p:cNvSpPr/>
          <p:nvPr/>
        </p:nvSpPr>
        <p:spPr>
          <a:xfrm flipH="1" flipV="1">
            <a:off x="11271151" y="687763"/>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0" name="Flecha: a la derecha con muesca 9">
            <a:extLst>
              <a:ext uri="{FF2B5EF4-FFF2-40B4-BE49-F238E27FC236}">
                <a16:creationId xmlns:a16="http://schemas.microsoft.com/office/drawing/2014/main" id="{1F21F57A-552B-4494-9D35-629A7F7D5B84}"/>
              </a:ext>
            </a:extLst>
          </p:cNvPr>
          <p:cNvSpPr/>
          <p:nvPr/>
        </p:nvSpPr>
        <p:spPr>
          <a:xfrm flipH="1" flipV="1">
            <a:off x="11271151" y="473849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1" name="Flecha: a la derecha con muesca 10">
            <a:extLst>
              <a:ext uri="{FF2B5EF4-FFF2-40B4-BE49-F238E27FC236}">
                <a16:creationId xmlns:a16="http://schemas.microsoft.com/office/drawing/2014/main" id="{516D15D8-F77C-49C7-8F86-2781C0103CC9}"/>
              </a:ext>
            </a:extLst>
          </p:cNvPr>
          <p:cNvSpPr/>
          <p:nvPr/>
        </p:nvSpPr>
        <p:spPr>
          <a:xfrm>
            <a:off x="-567891" y="2816950"/>
            <a:ext cx="5335548"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12" name="Flecha: a la derecha con muesca 11">
            <a:extLst>
              <a:ext uri="{FF2B5EF4-FFF2-40B4-BE49-F238E27FC236}">
                <a16:creationId xmlns:a16="http://schemas.microsoft.com/office/drawing/2014/main" id="{E4ECC52D-E37A-4E9D-81B4-D445228E6D10}"/>
              </a:ext>
            </a:extLst>
          </p:cNvPr>
          <p:cNvSpPr/>
          <p:nvPr/>
        </p:nvSpPr>
        <p:spPr>
          <a:xfrm flipV="1">
            <a:off x="-567890" y="473849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4" name="CuadroTexto 3">
            <a:extLst>
              <a:ext uri="{FF2B5EF4-FFF2-40B4-BE49-F238E27FC236}">
                <a16:creationId xmlns:a16="http://schemas.microsoft.com/office/drawing/2014/main" id="{B662AB56-02F4-40C5-A828-945DC573C8A6}"/>
              </a:ext>
            </a:extLst>
          </p:cNvPr>
          <p:cNvSpPr txBox="1"/>
          <p:nvPr/>
        </p:nvSpPr>
        <p:spPr>
          <a:xfrm>
            <a:off x="4767659" y="4796233"/>
            <a:ext cx="5904959" cy="1323439"/>
          </a:xfrm>
          <a:prstGeom prst="rect">
            <a:avLst/>
          </a:prstGeom>
          <a:noFill/>
        </p:spPr>
        <p:txBody>
          <a:bodyPr wrap="square" rtlCol="0">
            <a:spAutoFit/>
          </a:bodyPr>
          <a:lstStyle/>
          <a:p>
            <a:r>
              <a:rPr lang="es-ES" sz="2000" dirty="0">
                <a:solidFill>
                  <a:schemeClr val="bg1"/>
                </a:solidFill>
              </a:rPr>
              <a:t>Módulo constructivo de descargador de sobretensiones. (1) aislador cónico, (2) envoltura, (3) electrodo de control de campo, (4) cuerpo activo, (5) tubo aislante.</a:t>
            </a:r>
            <a:endParaRPr lang="es-PY" sz="2000" dirty="0">
              <a:solidFill>
                <a:schemeClr val="bg1"/>
              </a:solidFill>
            </a:endParaRPr>
          </a:p>
        </p:txBody>
      </p:sp>
      <p:pic>
        <p:nvPicPr>
          <p:cNvPr id="13" name="image10.png">
            <a:extLst>
              <a:ext uri="{FF2B5EF4-FFF2-40B4-BE49-F238E27FC236}">
                <a16:creationId xmlns:a16="http://schemas.microsoft.com/office/drawing/2014/main" id="{1677342D-B22D-4865-971D-D06120098911}"/>
              </a:ext>
            </a:extLst>
          </p:cNvPr>
          <p:cNvPicPr/>
          <p:nvPr/>
        </p:nvPicPr>
        <p:blipFill>
          <a:blip r:embed="rId3">
            <a:extLst>
              <a:ext uri="{28A0092B-C50C-407E-A947-70E740481C1C}">
                <a14:useLocalDpi xmlns:a14="http://schemas.microsoft.com/office/drawing/2010/main" val="0"/>
              </a:ext>
            </a:extLst>
          </a:blip>
          <a:srcRect/>
          <a:stretch/>
        </p:blipFill>
        <p:spPr>
          <a:xfrm>
            <a:off x="6258919" y="173056"/>
            <a:ext cx="2981334" cy="4623179"/>
          </a:xfrm>
          <a:prstGeom prst="rect">
            <a:avLst/>
          </a:prstGeom>
        </p:spPr>
      </p:pic>
      <p:sp>
        <p:nvSpPr>
          <p:cNvPr id="14" name="CuadroTexto 13">
            <a:extLst>
              <a:ext uri="{FF2B5EF4-FFF2-40B4-BE49-F238E27FC236}">
                <a16:creationId xmlns:a16="http://schemas.microsoft.com/office/drawing/2014/main" id="{829E10DA-B831-429F-97EA-B3AC004A6DE7}"/>
              </a:ext>
            </a:extLst>
          </p:cNvPr>
          <p:cNvSpPr txBox="1"/>
          <p:nvPr/>
        </p:nvSpPr>
        <p:spPr>
          <a:xfrm>
            <a:off x="0" y="3152229"/>
            <a:ext cx="4414787" cy="769441"/>
          </a:xfrm>
          <a:prstGeom prst="rect">
            <a:avLst/>
          </a:prstGeom>
          <a:noFill/>
        </p:spPr>
        <p:txBody>
          <a:bodyPr wrap="square" rtlCol="0">
            <a:spAutoFit/>
          </a:bodyPr>
          <a:lstStyle/>
          <a:p>
            <a:r>
              <a:rPr lang="es-ES" sz="2200" b="1" dirty="0">
                <a:solidFill>
                  <a:prstClr val="black"/>
                </a:solidFill>
                <a:latin typeface="Lucida Calligraphy" panose="03010101010101010101" pitchFamily="66" charset="0"/>
              </a:rPr>
              <a:t>Módulos de descargadores de sobretensiones</a:t>
            </a:r>
            <a:endParaRPr lang="es-PY" sz="2200" b="1" dirty="0"/>
          </a:p>
        </p:txBody>
      </p:sp>
    </p:spTree>
    <p:extLst>
      <p:ext uri="{BB962C8B-B14F-4D97-AF65-F5344CB8AC3E}">
        <p14:creationId xmlns:p14="http://schemas.microsoft.com/office/powerpoint/2010/main" val="24953390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Flecha: a la derecha con muesca 26">
            <a:extLst>
              <a:ext uri="{FF2B5EF4-FFF2-40B4-BE49-F238E27FC236}">
                <a16:creationId xmlns:a16="http://schemas.microsoft.com/office/drawing/2014/main" id="{5D4E0593-0789-48C8-B058-C31F941CC6E1}"/>
              </a:ext>
            </a:extLst>
          </p:cNvPr>
          <p:cNvSpPr/>
          <p:nvPr/>
        </p:nvSpPr>
        <p:spPr>
          <a:xfrm>
            <a:off x="-567891" y="672375"/>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lecha: a la derecha con muesca 27">
            <a:extLst>
              <a:ext uri="{FF2B5EF4-FFF2-40B4-BE49-F238E27FC236}">
                <a16:creationId xmlns:a16="http://schemas.microsoft.com/office/drawing/2014/main" id="{DDE84CA4-6722-49E9-95AA-80D73C1E68DD}"/>
              </a:ext>
            </a:extLst>
          </p:cNvPr>
          <p:cNvSpPr/>
          <p:nvPr/>
        </p:nvSpPr>
        <p:spPr>
          <a:xfrm flipH="1">
            <a:off x="11304003" y="281695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Flecha: a la derecha con muesca 28">
            <a:extLst>
              <a:ext uri="{FF2B5EF4-FFF2-40B4-BE49-F238E27FC236}">
                <a16:creationId xmlns:a16="http://schemas.microsoft.com/office/drawing/2014/main" id="{2D4451C0-A8AF-49E2-88FA-7DD13A324F65}"/>
              </a:ext>
            </a:extLst>
          </p:cNvPr>
          <p:cNvSpPr/>
          <p:nvPr/>
        </p:nvSpPr>
        <p:spPr>
          <a:xfrm flipH="1" flipV="1">
            <a:off x="11271151" y="687763"/>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0" name="Flecha: a la derecha con muesca 9">
            <a:extLst>
              <a:ext uri="{FF2B5EF4-FFF2-40B4-BE49-F238E27FC236}">
                <a16:creationId xmlns:a16="http://schemas.microsoft.com/office/drawing/2014/main" id="{1F21F57A-552B-4494-9D35-629A7F7D5B84}"/>
              </a:ext>
            </a:extLst>
          </p:cNvPr>
          <p:cNvSpPr/>
          <p:nvPr/>
        </p:nvSpPr>
        <p:spPr>
          <a:xfrm flipH="1" flipV="1">
            <a:off x="11271151" y="473849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1" name="Flecha: a la derecha con muesca 10">
            <a:extLst>
              <a:ext uri="{FF2B5EF4-FFF2-40B4-BE49-F238E27FC236}">
                <a16:creationId xmlns:a16="http://schemas.microsoft.com/office/drawing/2014/main" id="{516D15D8-F77C-49C7-8F86-2781C0103CC9}"/>
              </a:ext>
            </a:extLst>
          </p:cNvPr>
          <p:cNvSpPr/>
          <p:nvPr/>
        </p:nvSpPr>
        <p:spPr>
          <a:xfrm>
            <a:off x="-567891" y="281695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12" name="Flecha: a la derecha con muesca 11">
            <a:extLst>
              <a:ext uri="{FF2B5EF4-FFF2-40B4-BE49-F238E27FC236}">
                <a16:creationId xmlns:a16="http://schemas.microsoft.com/office/drawing/2014/main" id="{E4ECC52D-E37A-4E9D-81B4-D445228E6D10}"/>
              </a:ext>
            </a:extLst>
          </p:cNvPr>
          <p:cNvSpPr/>
          <p:nvPr/>
        </p:nvSpPr>
        <p:spPr>
          <a:xfrm flipV="1">
            <a:off x="-567891" y="4738490"/>
            <a:ext cx="43776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4" name="CuadroTexto 3">
            <a:extLst>
              <a:ext uri="{FF2B5EF4-FFF2-40B4-BE49-F238E27FC236}">
                <a16:creationId xmlns:a16="http://schemas.microsoft.com/office/drawing/2014/main" id="{B662AB56-02F4-40C5-A828-945DC573C8A6}"/>
              </a:ext>
            </a:extLst>
          </p:cNvPr>
          <p:cNvSpPr txBox="1"/>
          <p:nvPr/>
        </p:nvSpPr>
        <p:spPr>
          <a:xfrm>
            <a:off x="4767659" y="4796233"/>
            <a:ext cx="5904959" cy="1323439"/>
          </a:xfrm>
          <a:prstGeom prst="rect">
            <a:avLst/>
          </a:prstGeom>
          <a:noFill/>
        </p:spPr>
        <p:txBody>
          <a:bodyPr wrap="square" rtlCol="0">
            <a:spAutoFit/>
          </a:bodyPr>
          <a:lstStyle/>
          <a:p>
            <a:r>
              <a:rPr lang="es-ES" sz="2000" dirty="0">
                <a:solidFill>
                  <a:schemeClr val="bg1"/>
                </a:solidFill>
              </a:rPr>
              <a:t>Módulos constructivos para montaje de aisladores pasantes gas / aire. (1) envolvente, (2) módulo a 90°, (3) adaptador, (4) módulo a 45°, (5) aislador de porcelana, (6) borne para conexión aérea.</a:t>
            </a:r>
            <a:endParaRPr lang="es-PY" sz="2000" dirty="0">
              <a:solidFill>
                <a:schemeClr val="bg1"/>
              </a:solidFill>
            </a:endParaRPr>
          </a:p>
        </p:txBody>
      </p:sp>
      <p:pic>
        <p:nvPicPr>
          <p:cNvPr id="13" name="image10.png">
            <a:extLst>
              <a:ext uri="{FF2B5EF4-FFF2-40B4-BE49-F238E27FC236}">
                <a16:creationId xmlns:a16="http://schemas.microsoft.com/office/drawing/2014/main" id="{1677342D-B22D-4865-971D-D06120098911}"/>
              </a:ext>
            </a:extLst>
          </p:cNvPr>
          <p:cNvPicPr/>
          <p:nvPr/>
        </p:nvPicPr>
        <p:blipFill>
          <a:blip r:embed="rId3">
            <a:extLst>
              <a:ext uri="{28A0092B-C50C-407E-A947-70E740481C1C}">
                <a14:useLocalDpi xmlns:a14="http://schemas.microsoft.com/office/drawing/2010/main" val="0"/>
              </a:ext>
            </a:extLst>
          </a:blip>
          <a:srcRect/>
          <a:stretch/>
        </p:blipFill>
        <p:spPr>
          <a:xfrm>
            <a:off x="2521820" y="317634"/>
            <a:ext cx="7911967" cy="3973504"/>
          </a:xfrm>
          <a:prstGeom prst="rect">
            <a:avLst/>
          </a:prstGeom>
        </p:spPr>
      </p:pic>
      <p:sp>
        <p:nvSpPr>
          <p:cNvPr id="14" name="CuadroTexto 13">
            <a:extLst>
              <a:ext uri="{FF2B5EF4-FFF2-40B4-BE49-F238E27FC236}">
                <a16:creationId xmlns:a16="http://schemas.microsoft.com/office/drawing/2014/main" id="{829E10DA-B831-429F-97EA-B3AC004A6DE7}"/>
              </a:ext>
            </a:extLst>
          </p:cNvPr>
          <p:cNvSpPr txBox="1"/>
          <p:nvPr/>
        </p:nvSpPr>
        <p:spPr>
          <a:xfrm>
            <a:off x="-57809" y="5242508"/>
            <a:ext cx="4414787" cy="430887"/>
          </a:xfrm>
          <a:prstGeom prst="rect">
            <a:avLst/>
          </a:prstGeom>
          <a:noFill/>
        </p:spPr>
        <p:txBody>
          <a:bodyPr wrap="square" rtlCol="0">
            <a:spAutoFit/>
          </a:bodyPr>
          <a:lstStyle/>
          <a:p>
            <a:r>
              <a:rPr lang="es-ES" sz="2200" b="1" dirty="0">
                <a:solidFill>
                  <a:prstClr val="black"/>
                </a:solidFill>
                <a:latin typeface="Lucida Calligraphy" panose="03010101010101010101" pitchFamily="66" charset="0"/>
              </a:rPr>
              <a:t>Módulos de empalme</a:t>
            </a:r>
            <a:endParaRPr lang="es-PY" sz="2200" b="1" dirty="0"/>
          </a:p>
        </p:txBody>
      </p:sp>
    </p:spTree>
    <p:extLst>
      <p:ext uri="{BB962C8B-B14F-4D97-AF65-F5344CB8AC3E}">
        <p14:creationId xmlns:p14="http://schemas.microsoft.com/office/powerpoint/2010/main" val="26144327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Flecha: a la derecha con muesca 26">
            <a:extLst>
              <a:ext uri="{FF2B5EF4-FFF2-40B4-BE49-F238E27FC236}">
                <a16:creationId xmlns:a16="http://schemas.microsoft.com/office/drawing/2014/main" id="{5D4E0593-0789-48C8-B058-C31F941CC6E1}"/>
              </a:ext>
            </a:extLst>
          </p:cNvPr>
          <p:cNvSpPr/>
          <p:nvPr/>
        </p:nvSpPr>
        <p:spPr>
          <a:xfrm>
            <a:off x="-567891" y="672375"/>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lecha: a la derecha con muesca 27">
            <a:extLst>
              <a:ext uri="{FF2B5EF4-FFF2-40B4-BE49-F238E27FC236}">
                <a16:creationId xmlns:a16="http://schemas.microsoft.com/office/drawing/2014/main" id="{DDE84CA4-6722-49E9-95AA-80D73C1E68DD}"/>
              </a:ext>
            </a:extLst>
          </p:cNvPr>
          <p:cNvSpPr/>
          <p:nvPr/>
        </p:nvSpPr>
        <p:spPr>
          <a:xfrm flipH="1">
            <a:off x="11304003" y="281695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Flecha: a la derecha con muesca 28">
            <a:extLst>
              <a:ext uri="{FF2B5EF4-FFF2-40B4-BE49-F238E27FC236}">
                <a16:creationId xmlns:a16="http://schemas.microsoft.com/office/drawing/2014/main" id="{2D4451C0-A8AF-49E2-88FA-7DD13A324F65}"/>
              </a:ext>
            </a:extLst>
          </p:cNvPr>
          <p:cNvSpPr/>
          <p:nvPr/>
        </p:nvSpPr>
        <p:spPr>
          <a:xfrm flipH="1" flipV="1">
            <a:off x="11271151" y="687763"/>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0" name="Flecha: a la derecha con muesca 9">
            <a:extLst>
              <a:ext uri="{FF2B5EF4-FFF2-40B4-BE49-F238E27FC236}">
                <a16:creationId xmlns:a16="http://schemas.microsoft.com/office/drawing/2014/main" id="{1F21F57A-552B-4494-9D35-629A7F7D5B84}"/>
              </a:ext>
            </a:extLst>
          </p:cNvPr>
          <p:cNvSpPr/>
          <p:nvPr/>
        </p:nvSpPr>
        <p:spPr>
          <a:xfrm flipH="1" flipV="1">
            <a:off x="11271151" y="473849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1" name="Flecha: a la derecha con muesca 10">
            <a:extLst>
              <a:ext uri="{FF2B5EF4-FFF2-40B4-BE49-F238E27FC236}">
                <a16:creationId xmlns:a16="http://schemas.microsoft.com/office/drawing/2014/main" id="{516D15D8-F77C-49C7-8F86-2781C0103CC9}"/>
              </a:ext>
            </a:extLst>
          </p:cNvPr>
          <p:cNvSpPr/>
          <p:nvPr/>
        </p:nvSpPr>
        <p:spPr>
          <a:xfrm>
            <a:off x="-567891" y="281695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12" name="Flecha: a la derecha con muesca 11">
            <a:extLst>
              <a:ext uri="{FF2B5EF4-FFF2-40B4-BE49-F238E27FC236}">
                <a16:creationId xmlns:a16="http://schemas.microsoft.com/office/drawing/2014/main" id="{E4ECC52D-E37A-4E9D-81B4-D445228E6D10}"/>
              </a:ext>
            </a:extLst>
          </p:cNvPr>
          <p:cNvSpPr/>
          <p:nvPr/>
        </p:nvSpPr>
        <p:spPr>
          <a:xfrm flipV="1">
            <a:off x="-567891" y="4738490"/>
            <a:ext cx="4377891"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4" name="CuadroTexto 3">
            <a:extLst>
              <a:ext uri="{FF2B5EF4-FFF2-40B4-BE49-F238E27FC236}">
                <a16:creationId xmlns:a16="http://schemas.microsoft.com/office/drawing/2014/main" id="{B662AB56-02F4-40C5-A828-945DC573C8A6}"/>
              </a:ext>
            </a:extLst>
          </p:cNvPr>
          <p:cNvSpPr txBox="1"/>
          <p:nvPr/>
        </p:nvSpPr>
        <p:spPr>
          <a:xfrm>
            <a:off x="3810000" y="4796235"/>
            <a:ext cx="7461151" cy="1938992"/>
          </a:xfrm>
          <a:prstGeom prst="rect">
            <a:avLst/>
          </a:prstGeom>
          <a:noFill/>
        </p:spPr>
        <p:txBody>
          <a:bodyPr wrap="square" rtlCol="0">
            <a:spAutoFit/>
          </a:bodyPr>
          <a:lstStyle/>
          <a:p>
            <a:r>
              <a:rPr lang="es-ES" sz="2000" dirty="0">
                <a:solidFill>
                  <a:schemeClr val="bg1"/>
                </a:solidFill>
              </a:rPr>
              <a:t>Módulo constructivo para conexión a cable subterráneo (derecha) con adaptador para prueba de cable (izquierda). (1) brida, (2) conductor interno, (3) perno móvil de seccionamiento, (4) envoltura del terminal de cable subterráneo, (5) terminal del cable, (6) cable de prueba, (7) envoltura del cable de prueba, (8) contacto de alimentación de la tensión de prueba.</a:t>
            </a:r>
            <a:endParaRPr lang="es-PY" sz="2000" dirty="0">
              <a:solidFill>
                <a:schemeClr val="bg1"/>
              </a:solidFill>
            </a:endParaRPr>
          </a:p>
        </p:txBody>
      </p:sp>
      <p:pic>
        <p:nvPicPr>
          <p:cNvPr id="13" name="image10.png">
            <a:extLst>
              <a:ext uri="{FF2B5EF4-FFF2-40B4-BE49-F238E27FC236}">
                <a16:creationId xmlns:a16="http://schemas.microsoft.com/office/drawing/2014/main" id="{1677342D-B22D-4865-971D-D06120098911}"/>
              </a:ext>
            </a:extLst>
          </p:cNvPr>
          <p:cNvPicPr/>
          <p:nvPr/>
        </p:nvPicPr>
        <p:blipFill>
          <a:blip r:embed="rId3">
            <a:extLst>
              <a:ext uri="{28A0092B-C50C-407E-A947-70E740481C1C}">
                <a14:useLocalDpi xmlns:a14="http://schemas.microsoft.com/office/drawing/2010/main" val="0"/>
              </a:ext>
            </a:extLst>
          </a:blip>
          <a:srcRect/>
          <a:stretch/>
        </p:blipFill>
        <p:spPr>
          <a:xfrm>
            <a:off x="2194560" y="192505"/>
            <a:ext cx="7093819" cy="4487167"/>
          </a:xfrm>
          <a:prstGeom prst="rect">
            <a:avLst/>
          </a:prstGeom>
        </p:spPr>
      </p:pic>
      <p:sp>
        <p:nvSpPr>
          <p:cNvPr id="14" name="CuadroTexto 13">
            <a:extLst>
              <a:ext uri="{FF2B5EF4-FFF2-40B4-BE49-F238E27FC236}">
                <a16:creationId xmlns:a16="http://schemas.microsoft.com/office/drawing/2014/main" id="{829E10DA-B831-429F-97EA-B3AC004A6DE7}"/>
              </a:ext>
            </a:extLst>
          </p:cNvPr>
          <p:cNvSpPr txBox="1"/>
          <p:nvPr/>
        </p:nvSpPr>
        <p:spPr>
          <a:xfrm>
            <a:off x="-57809" y="5242508"/>
            <a:ext cx="3867809" cy="430887"/>
          </a:xfrm>
          <a:prstGeom prst="rect">
            <a:avLst/>
          </a:prstGeom>
          <a:noFill/>
        </p:spPr>
        <p:txBody>
          <a:bodyPr wrap="square" rtlCol="0">
            <a:spAutoFit/>
          </a:bodyPr>
          <a:lstStyle/>
          <a:p>
            <a:r>
              <a:rPr lang="es-ES" sz="2200" b="1" dirty="0">
                <a:solidFill>
                  <a:prstClr val="black"/>
                </a:solidFill>
                <a:latin typeface="Lucida Calligraphy" panose="03010101010101010101" pitchFamily="66" charset="0"/>
              </a:rPr>
              <a:t>Módulos de empalme</a:t>
            </a:r>
            <a:endParaRPr lang="es-PY" sz="2200" b="1" dirty="0"/>
          </a:p>
        </p:txBody>
      </p:sp>
    </p:spTree>
    <p:extLst>
      <p:ext uri="{BB962C8B-B14F-4D97-AF65-F5344CB8AC3E}">
        <p14:creationId xmlns:p14="http://schemas.microsoft.com/office/powerpoint/2010/main" val="20649307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Flecha: a la derecha con muesca 26">
            <a:extLst>
              <a:ext uri="{FF2B5EF4-FFF2-40B4-BE49-F238E27FC236}">
                <a16:creationId xmlns:a16="http://schemas.microsoft.com/office/drawing/2014/main" id="{5D4E0593-0789-48C8-B058-C31F941CC6E1}"/>
              </a:ext>
            </a:extLst>
          </p:cNvPr>
          <p:cNvSpPr/>
          <p:nvPr/>
        </p:nvSpPr>
        <p:spPr>
          <a:xfrm>
            <a:off x="-567891" y="672375"/>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lecha: a la derecha con muesca 27">
            <a:extLst>
              <a:ext uri="{FF2B5EF4-FFF2-40B4-BE49-F238E27FC236}">
                <a16:creationId xmlns:a16="http://schemas.microsoft.com/office/drawing/2014/main" id="{DDE84CA4-6722-49E9-95AA-80D73C1E68DD}"/>
              </a:ext>
            </a:extLst>
          </p:cNvPr>
          <p:cNvSpPr/>
          <p:nvPr/>
        </p:nvSpPr>
        <p:spPr>
          <a:xfrm flipH="1">
            <a:off x="11304003" y="281695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Flecha: a la derecha con muesca 28">
            <a:extLst>
              <a:ext uri="{FF2B5EF4-FFF2-40B4-BE49-F238E27FC236}">
                <a16:creationId xmlns:a16="http://schemas.microsoft.com/office/drawing/2014/main" id="{2D4451C0-A8AF-49E2-88FA-7DD13A324F65}"/>
              </a:ext>
            </a:extLst>
          </p:cNvPr>
          <p:cNvSpPr/>
          <p:nvPr/>
        </p:nvSpPr>
        <p:spPr>
          <a:xfrm flipH="1" flipV="1">
            <a:off x="11271151" y="687763"/>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0" name="Flecha: a la derecha con muesca 9">
            <a:extLst>
              <a:ext uri="{FF2B5EF4-FFF2-40B4-BE49-F238E27FC236}">
                <a16:creationId xmlns:a16="http://schemas.microsoft.com/office/drawing/2014/main" id="{1F21F57A-552B-4494-9D35-629A7F7D5B84}"/>
              </a:ext>
            </a:extLst>
          </p:cNvPr>
          <p:cNvSpPr/>
          <p:nvPr/>
        </p:nvSpPr>
        <p:spPr>
          <a:xfrm flipH="1" flipV="1">
            <a:off x="11271151" y="473849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1" name="Flecha: a la derecha con muesca 10">
            <a:extLst>
              <a:ext uri="{FF2B5EF4-FFF2-40B4-BE49-F238E27FC236}">
                <a16:creationId xmlns:a16="http://schemas.microsoft.com/office/drawing/2014/main" id="{516D15D8-F77C-49C7-8F86-2781C0103CC9}"/>
              </a:ext>
            </a:extLst>
          </p:cNvPr>
          <p:cNvSpPr/>
          <p:nvPr/>
        </p:nvSpPr>
        <p:spPr>
          <a:xfrm>
            <a:off x="-567891" y="2816950"/>
            <a:ext cx="1440000"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12" name="Flecha: a la derecha con muesca 11">
            <a:extLst>
              <a:ext uri="{FF2B5EF4-FFF2-40B4-BE49-F238E27FC236}">
                <a16:creationId xmlns:a16="http://schemas.microsoft.com/office/drawing/2014/main" id="{E4ECC52D-E37A-4E9D-81B4-D445228E6D10}"/>
              </a:ext>
            </a:extLst>
          </p:cNvPr>
          <p:cNvSpPr/>
          <p:nvPr/>
        </p:nvSpPr>
        <p:spPr>
          <a:xfrm flipV="1">
            <a:off x="-567891" y="4738490"/>
            <a:ext cx="4377891" cy="1440000"/>
          </a:xfrm>
          <a:prstGeom prst="notchedRightArrow">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4" name="CuadroTexto 3">
            <a:extLst>
              <a:ext uri="{FF2B5EF4-FFF2-40B4-BE49-F238E27FC236}">
                <a16:creationId xmlns:a16="http://schemas.microsoft.com/office/drawing/2014/main" id="{B662AB56-02F4-40C5-A828-945DC573C8A6}"/>
              </a:ext>
            </a:extLst>
          </p:cNvPr>
          <p:cNvSpPr txBox="1"/>
          <p:nvPr/>
        </p:nvSpPr>
        <p:spPr>
          <a:xfrm>
            <a:off x="3810000" y="4796235"/>
            <a:ext cx="7461151" cy="1938992"/>
          </a:xfrm>
          <a:prstGeom prst="rect">
            <a:avLst/>
          </a:prstGeom>
          <a:noFill/>
        </p:spPr>
        <p:txBody>
          <a:bodyPr wrap="square" rtlCol="0">
            <a:spAutoFit/>
          </a:bodyPr>
          <a:lstStyle/>
          <a:p>
            <a:r>
              <a:rPr lang="es-ES" sz="2000" dirty="0">
                <a:solidFill>
                  <a:schemeClr val="bg1"/>
                </a:solidFill>
              </a:rPr>
              <a:t>Módulo constructivo para conexión a cable subterráneo (derecha) con adaptador para prueba de cable (izquierda). (1) brida, (2) conductor interno, (3) perno móvil de seccionamiento, (4) envoltura del terminal de cable subterráneo, (5) terminal del cable, (6) cable de prueba, (7) envoltura del cable de prueba, (8) contacto de alimentación de la tensión de prueba.</a:t>
            </a:r>
            <a:endParaRPr lang="es-PY" sz="2000" dirty="0">
              <a:solidFill>
                <a:schemeClr val="bg1"/>
              </a:solidFill>
            </a:endParaRPr>
          </a:p>
        </p:txBody>
      </p:sp>
      <p:pic>
        <p:nvPicPr>
          <p:cNvPr id="13" name="image10.png">
            <a:extLst>
              <a:ext uri="{FF2B5EF4-FFF2-40B4-BE49-F238E27FC236}">
                <a16:creationId xmlns:a16="http://schemas.microsoft.com/office/drawing/2014/main" id="{1677342D-B22D-4865-971D-D06120098911}"/>
              </a:ext>
            </a:extLst>
          </p:cNvPr>
          <p:cNvPicPr/>
          <p:nvPr/>
        </p:nvPicPr>
        <p:blipFill>
          <a:blip r:embed="rId3">
            <a:extLst>
              <a:ext uri="{28A0092B-C50C-407E-A947-70E740481C1C}">
                <a14:useLocalDpi xmlns:a14="http://schemas.microsoft.com/office/drawing/2010/main" val="0"/>
              </a:ext>
            </a:extLst>
          </a:blip>
          <a:srcRect/>
          <a:stretch/>
        </p:blipFill>
        <p:spPr>
          <a:xfrm>
            <a:off x="2194560" y="192505"/>
            <a:ext cx="7093819" cy="4487167"/>
          </a:xfrm>
          <a:prstGeom prst="rect">
            <a:avLst/>
          </a:prstGeom>
        </p:spPr>
      </p:pic>
      <p:sp>
        <p:nvSpPr>
          <p:cNvPr id="14" name="CuadroTexto 13">
            <a:extLst>
              <a:ext uri="{FF2B5EF4-FFF2-40B4-BE49-F238E27FC236}">
                <a16:creationId xmlns:a16="http://schemas.microsoft.com/office/drawing/2014/main" id="{829E10DA-B831-429F-97EA-B3AC004A6DE7}"/>
              </a:ext>
            </a:extLst>
          </p:cNvPr>
          <p:cNvSpPr txBox="1"/>
          <p:nvPr/>
        </p:nvSpPr>
        <p:spPr>
          <a:xfrm>
            <a:off x="-57809" y="5242508"/>
            <a:ext cx="3867809" cy="430887"/>
          </a:xfrm>
          <a:prstGeom prst="rect">
            <a:avLst/>
          </a:prstGeom>
          <a:noFill/>
        </p:spPr>
        <p:txBody>
          <a:bodyPr wrap="square" rtlCol="0">
            <a:spAutoFit/>
          </a:bodyPr>
          <a:lstStyle/>
          <a:p>
            <a:r>
              <a:rPr lang="es-ES" sz="2200" b="1" dirty="0">
                <a:solidFill>
                  <a:prstClr val="black"/>
                </a:solidFill>
                <a:latin typeface="Lucida Calligraphy" panose="03010101010101010101" pitchFamily="66" charset="0"/>
              </a:rPr>
              <a:t>Módulos de empalme</a:t>
            </a:r>
            <a:endParaRPr lang="es-PY" sz="2200" b="1" dirty="0"/>
          </a:p>
        </p:txBody>
      </p:sp>
    </p:spTree>
    <p:extLst>
      <p:ext uri="{BB962C8B-B14F-4D97-AF65-F5344CB8AC3E}">
        <p14:creationId xmlns:p14="http://schemas.microsoft.com/office/powerpoint/2010/main" val="25757945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24340" y="-19050"/>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3438525" y="841520"/>
            <a:ext cx="5314950"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PARTES</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8107" y="648989"/>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pic>
        <p:nvPicPr>
          <p:cNvPr id="4098" name="Picture 2">
            <a:extLst>
              <a:ext uri="{FF2B5EF4-FFF2-40B4-BE49-F238E27FC236}">
                <a16:creationId xmlns:a16="http://schemas.microsoft.com/office/drawing/2014/main" id="{49E24907-EE94-43EB-BA25-40587CC6A1B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 b="8593"/>
          <a:stretch/>
        </p:blipFill>
        <p:spPr bwMode="auto">
          <a:xfrm flipH="1">
            <a:off x="88106" y="1877398"/>
            <a:ext cx="5609961" cy="3844618"/>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7EFCEE64-9109-428B-8403-EBBD37BFBAF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06754" y="2130493"/>
            <a:ext cx="6197141" cy="3591525"/>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D1BA342E-86B6-489C-85D7-803376C71457}"/>
              </a:ext>
            </a:extLst>
          </p:cNvPr>
          <p:cNvSpPr txBox="1"/>
          <p:nvPr/>
        </p:nvSpPr>
        <p:spPr>
          <a:xfrm>
            <a:off x="211667" y="5846822"/>
            <a:ext cx="11709400" cy="1200329"/>
          </a:xfrm>
          <a:prstGeom prst="rect">
            <a:avLst/>
          </a:prstGeom>
          <a:noFill/>
        </p:spPr>
        <p:txBody>
          <a:bodyPr wrap="square" rtlCol="0">
            <a:spAutoFit/>
          </a:bodyPr>
          <a:lstStyle/>
          <a:p>
            <a:pPr algn="l"/>
            <a:r>
              <a:rPr lang="es-ES" dirty="0">
                <a:solidFill>
                  <a:schemeClr val="bg1"/>
                </a:solidFill>
              </a:rPr>
              <a:t>(1) Barra con seccionador/ seccionador de puesta a tierra combinados. (2)Interruptor de potencia (3)Transformador de corriente (4)Transformador de tensión (5)Seccionador de salida con seccionador de puesta a tierra (6) Seccionador de puesta a tierra rápido (7) Módulo de conexión de cables (8)Armario de control</a:t>
            </a:r>
          </a:p>
          <a:p>
            <a:endParaRPr lang="es-PY" dirty="0"/>
          </a:p>
        </p:txBody>
      </p:sp>
    </p:spTree>
    <p:extLst>
      <p:ext uri="{BB962C8B-B14F-4D97-AF65-F5344CB8AC3E}">
        <p14:creationId xmlns:p14="http://schemas.microsoft.com/office/powerpoint/2010/main" val="33570305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24340" y="-19050"/>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3438525" y="841520"/>
            <a:ext cx="5314950"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PARTES</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8107" y="648989"/>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pic>
        <p:nvPicPr>
          <p:cNvPr id="4098" name="Picture 2">
            <a:extLst>
              <a:ext uri="{FF2B5EF4-FFF2-40B4-BE49-F238E27FC236}">
                <a16:creationId xmlns:a16="http://schemas.microsoft.com/office/drawing/2014/main" id="{49E24907-EE94-43EB-BA25-40587CC6A1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7124" b="7124"/>
          <a:stretch/>
        </p:blipFill>
        <p:spPr bwMode="auto">
          <a:xfrm>
            <a:off x="88106" y="1877398"/>
            <a:ext cx="5609961" cy="3844618"/>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D1BA342E-86B6-489C-85D7-803376C71457}"/>
              </a:ext>
            </a:extLst>
          </p:cNvPr>
          <p:cNvSpPr txBox="1"/>
          <p:nvPr/>
        </p:nvSpPr>
        <p:spPr>
          <a:xfrm>
            <a:off x="5895130" y="2715599"/>
            <a:ext cx="6122459" cy="2308324"/>
          </a:xfrm>
          <a:prstGeom prst="rect">
            <a:avLst/>
          </a:prstGeom>
          <a:noFill/>
        </p:spPr>
        <p:txBody>
          <a:bodyPr wrap="square" rtlCol="0">
            <a:spAutoFit/>
          </a:bodyPr>
          <a:lstStyle/>
          <a:p>
            <a:pPr algn="l"/>
            <a:r>
              <a:rPr lang="es-ES" sz="2400" dirty="0">
                <a:solidFill>
                  <a:schemeClr val="bg1"/>
                </a:solidFill>
              </a:rPr>
              <a:t>Color </a:t>
            </a:r>
            <a:r>
              <a:rPr lang="es-ES" sz="2400" dirty="0">
                <a:solidFill>
                  <a:srgbClr val="FCEA1B"/>
                </a:solidFill>
              </a:rPr>
              <a:t>amarillo</a:t>
            </a:r>
            <a:r>
              <a:rPr lang="es-ES" sz="2400" dirty="0">
                <a:solidFill>
                  <a:schemeClr val="bg1"/>
                </a:solidFill>
              </a:rPr>
              <a:t> : gas SF6</a:t>
            </a:r>
          </a:p>
          <a:p>
            <a:pPr algn="l"/>
            <a:r>
              <a:rPr lang="es-ES" sz="2400" dirty="0">
                <a:solidFill>
                  <a:schemeClr val="bg1"/>
                </a:solidFill>
              </a:rPr>
              <a:t>Color </a:t>
            </a:r>
            <a:r>
              <a:rPr lang="es-ES" sz="2400" dirty="0">
                <a:solidFill>
                  <a:srgbClr val="A10F0D"/>
                </a:solidFill>
              </a:rPr>
              <a:t>rojo</a:t>
            </a:r>
            <a:r>
              <a:rPr lang="es-ES" sz="2400" dirty="0">
                <a:solidFill>
                  <a:schemeClr val="bg1"/>
                </a:solidFill>
              </a:rPr>
              <a:t>: partes activas bajo alta tensión</a:t>
            </a:r>
          </a:p>
          <a:p>
            <a:pPr algn="l"/>
            <a:r>
              <a:rPr lang="es-ES" sz="2400" dirty="0">
                <a:solidFill>
                  <a:schemeClr val="bg1"/>
                </a:solidFill>
              </a:rPr>
              <a:t>Color </a:t>
            </a:r>
            <a:r>
              <a:rPr lang="es-ES" sz="2400" dirty="0">
                <a:solidFill>
                  <a:srgbClr val="009DE0"/>
                </a:solidFill>
              </a:rPr>
              <a:t>celeste</a:t>
            </a:r>
            <a:r>
              <a:rPr lang="es-ES" sz="2400" dirty="0">
                <a:solidFill>
                  <a:schemeClr val="bg1"/>
                </a:solidFill>
              </a:rPr>
              <a:t> : cerramientos</a:t>
            </a:r>
          </a:p>
          <a:p>
            <a:pPr algn="l"/>
            <a:r>
              <a:rPr lang="es-ES" sz="2400" dirty="0">
                <a:solidFill>
                  <a:schemeClr val="bg1"/>
                </a:solidFill>
              </a:rPr>
              <a:t>Color </a:t>
            </a:r>
            <a:r>
              <a:rPr lang="es-ES" sz="2400" dirty="0">
                <a:solidFill>
                  <a:srgbClr val="CC935C"/>
                </a:solidFill>
              </a:rPr>
              <a:t>marrón</a:t>
            </a:r>
            <a:r>
              <a:rPr lang="es-ES" sz="2400" dirty="0">
                <a:solidFill>
                  <a:schemeClr val="bg1"/>
                </a:solidFill>
              </a:rPr>
              <a:t>: material aislante</a:t>
            </a:r>
          </a:p>
          <a:p>
            <a:pPr algn="l"/>
            <a:r>
              <a:rPr lang="es-ES" sz="2400" dirty="0">
                <a:solidFill>
                  <a:schemeClr val="bg1"/>
                </a:solidFill>
              </a:rPr>
              <a:t>Color </a:t>
            </a:r>
            <a:r>
              <a:rPr lang="es-ES" sz="2400" dirty="0">
                <a:solidFill>
                  <a:srgbClr val="F8BFD8"/>
                </a:solidFill>
              </a:rPr>
              <a:t>rosa</a:t>
            </a:r>
            <a:r>
              <a:rPr lang="es-ES" sz="2400" dirty="0">
                <a:solidFill>
                  <a:schemeClr val="bg1"/>
                </a:solidFill>
              </a:rPr>
              <a:t>: partes baja tensión</a:t>
            </a:r>
          </a:p>
          <a:p>
            <a:pPr algn="l"/>
            <a:r>
              <a:rPr lang="es-ES" sz="2400" dirty="0">
                <a:solidFill>
                  <a:schemeClr val="bg1"/>
                </a:solidFill>
              </a:rPr>
              <a:t>Color </a:t>
            </a:r>
            <a:r>
              <a:rPr lang="es-ES" sz="2400" dirty="0">
                <a:solidFill>
                  <a:srgbClr val="BDBDBF"/>
                </a:solidFill>
              </a:rPr>
              <a:t>gris</a:t>
            </a:r>
            <a:r>
              <a:rPr lang="es-ES" sz="2400" dirty="0">
                <a:solidFill>
                  <a:schemeClr val="bg1"/>
                </a:solidFill>
              </a:rPr>
              <a:t>: partes mecánicas, estructuras</a:t>
            </a:r>
            <a:endParaRPr lang="es-PY" sz="2400" dirty="0"/>
          </a:p>
        </p:txBody>
      </p:sp>
    </p:spTree>
    <p:extLst>
      <p:ext uri="{BB962C8B-B14F-4D97-AF65-F5344CB8AC3E}">
        <p14:creationId xmlns:p14="http://schemas.microsoft.com/office/powerpoint/2010/main" val="38649427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24340" y="-19050"/>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2264340" y="841518"/>
            <a:ext cx="7573927"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VENTAJAS Y DESVENTAJAS</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8107" y="648989"/>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sp>
        <p:nvSpPr>
          <p:cNvPr id="14" name="Google Shape;329;p20">
            <a:extLst>
              <a:ext uri="{FF2B5EF4-FFF2-40B4-BE49-F238E27FC236}">
                <a16:creationId xmlns:a16="http://schemas.microsoft.com/office/drawing/2014/main" id="{8AB604B2-DB03-4691-BEF5-2EA9C85EE169}"/>
              </a:ext>
            </a:extLst>
          </p:cNvPr>
          <p:cNvSpPr/>
          <p:nvPr/>
        </p:nvSpPr>
        <p:spPr>
          <a:xfrm>
            <a:off x="5732930" y="2848058"/>
            <a:ext cx="1331125" cy="9550"/>
          </a:xfrm>
          <a:custGeom>
            <a:avLst/>
            <a:gdLst/>
            <a:ahLst/>
            <a:cxnLst/>
            <a:rect l="l" t="t" r="r" b="b"/>
            <a:pathLst>
              <a:path w="53245" h="382" extrusionOk="0">
                <a:moveTo>
                  <a:pt x="0" y="0"/>
                </a:moveTo>
                <a:lnTo>
                  <a:pt x="0" y="381"/>
                </a:lnTo>
                <a:lnTo>
                  <a:pt x="53245" y="381"/>
                </a:lnTo>
                <a:lnTo>
                  <a:pt x="53245" y="0"/>
                </a:lnTo>
                <a:close/>
              </a:path>
            </a:pathLst>
          </a:custGeom>
          <a:solidFill>
            <a:srgbClr val="869FB2"/>
          </a:solidFill>
          <a:ln>
            <a:noFill/>
          </a:ln>
        </p:spPr>
        <p:txBody>
          <a:bodyPr spcFirstLastPara="1" wrap="square" lIns="91425" tIns="91425" rIns="91425" bIns="91425" anchor="ctr" anchorCtr="0">
            <a:noAutofit/>
          </a:bodyPr>
          <a:lstStyle/>
          <a:p>
            <a:endParaRPr dirty="0"/>
          </a:p>
        </p:txBody>
      </p:sp>
      <p:sp>
        <p:nvSpPr>
          <p:cNvPr id="15" name="Google Shape;330;p20">
            <a:extLst>
              <a:ext uri="{FF2B5EF4-FFF2-40B4-BE49-F238E27FC236}">
                <a16:creationId xmlns:a16="http://schemas.microsoft.com/office/drawing/2014/main" id="{B07DB71B-7A25-4A2F-B9A1-3F8A76DA9BEE}"/>
              </a:ext>
            </a:extLst>
          </p:cNvPr>
          <p:cNvSpPr/>
          <p:nvPr/>
        </p:nvSpPr>
        <p:spPr>
          <a:xfrm>
            <a:off x="5611330" y="2874107"/>
            <a:ext cx="1452275" cy="1329950"/>
          </a:xfrm>
          <a:custGeom>
            <a:avLst/>
            <a:gdLst/>
            <a:ahLst/>
            <a:cxnLst/>
            <a:rect l="l" t="t" r="r" b="b"/>
            <a:pathLst>
              <a:path w="58091" h="53198" extrusionOk="0">
                <a:moveTo>
                  <a:pt x="3025" y="1"/>
                </a:moveTo>
                <a:cubicBezTo>
                  <a:pt x="1358" y="1"/>
                  <a:pt x="0" y="1346"/>
                  <a:pt x="0" y="3025"/>
                </a:cubicBezTo>
                <a:cubicBezTo>
                  <a:pt x="0" y="4692"/>
                  <a:pt x="1358" y="6037"/>
                  <a:pt x="3025" y="6037"/>
                </a:cubicBezTo>
                <a:cubicBezTo>
                  <a:pt x="29123" y="6037"/>
                  <a:pt x="50519" y="26516"/>
                  <a:pt x="51995" y="52245"/>
                </a:cubicBezTo>
                <a:lnTo>
                  <a:pt x="58091" y="53198"/>
                </a:lnTo>
                <a:cubicBezTo>
                  <a:pt x="57091" y="23694"/>
                  <a:pt x="32778" y="1"/>
                  <a:pt x="3025" y="1"/>
                </a:cubicBezTo>
                <a:close/>
              </a:path>
            </a:pathLst>
          </a:custGeom>
          <a:solidFill>
            <a:srgbClr val="869FB2"/>
          </a:solidFill>
          <a:ln>
            <a:noFill/>
          </a:ln>
        </p:spPr>
        <p:txBody>
          <a:bodyPr spcFirstLastPara="1" wrap="square" lIns="91425" tIns="91425" rIns="91425" bIns="91425" anchor="ctr" anchorCtr="0">
            <a:noAutofit/>
          </a:bodyPr>
          <a:lstStyle/>
          <a:p>
            <a:endParaRPr/>
          </a:p>
        </p:txBody>
      </p:sp>
      <p:sp>
        <p:nvSpPr>
          <p:cNvPr id="16" name="Google Shape;331;p20">
            <a:extLst>
              <a:ext uri="{FF2B5EF4-FFF2-40B4-BE49-F238E27FC236}">
                <a16:creationId xmlns:a16="http://schemas.microsoft.com/office/drawing/2014/main" id="{3E5CF795-1E84-4AB4-97E9-24560AB11414}"/>
              </a:ext>
            </a:extLst>
          </p:cNvPr>
          <p:cNvSpPr/>
          <p:nvPr/>
        </p:nvSpPr>
        <p:spPr>
          <a:xfrm>
            <a:off x="5678903" y="2941682"/>
            <a:ext cx="1311775" cy="1182600"/>
          </a:xfrm>
          <a:custGeom>
            <a:avLst/>
            <a:gdLst/>
            <a:ahLst/>
            <a:cxnLst/>
            <a:rect l="l" t="t" r="r" b="b"/>
            <a:pathLst>
              <a:path w="52471" h="47304" extrusionOk="0">
                <a:moveTo>
                  <a:pt x="322" y="1"/>
                </a:moveTo>
                <a:cubicBezTo>
                  <a:pt x="143" y="1"/>
                  <a:pt x="0" y="143"/>
                  <a:pt x="0" y="322"/>
                </a:cubicBezTo>
                <a:cubicBezTo>
                  <a:pt x="0" y="489"/>
                  <a:pt x="143" y="632"/>
                  <a:pt x="322" y="632"/>
                </a:cubicBezTo>
                <a:cubicBezTo>
                  <a:pt x="26980" y="632"/>
                  <a:pt x="49197" y="20920"/>
                  <a:pt x="51828" y="47197"/>
                </a:cubicBezTo>
                <a:lnTo>
                  <a:pt x="52471" y="47304"/>
                </a:lnTo>
                <a:cubicBezTo>
                  <a:pt x="51280" y="34957"/>
                  <a:pt x="45768" y="23503"/>
                  <a:pt x="36755" y="14776"/>
                </a:cubicBezTo>
                <a:cubicBezTo>
                  <a:pt x="26920" y="5239"/>
                  <a:pt x="13978" y="1"/>
                  <a:pt x="322" y="1"/>
                </a:cubicBezTo>
                <a:close/>
              </a:path>
            </a:pathLst>
          </a:custGeom>
          <a:solidFill>
            <a:srgbClr val="FFFFFF"/>
          </a:solidFill>
          <a:ln>
            <a:noFill/>
          </a:ln>
        </p:spPr>
        <p:txBody>
          <a:bodyPr spcFirstLastPara="1" wrap="square" lIns="91425" tIns="91425" rIns="91425" bIns="91425" anchor="ctr" anchorCtr="0">
            <a:noAutofit/>
          </a:bodyPr>
          <a:lstStyle/>
          <a:p>
            <a:endParaRPr/>
          </a:p>
        </p:txBody>
      </p:sp>
      <p:sp>
        <p:nvSpPr>
          <p:cNvPr id="19" name="Google Shape;332;p20">
            <a:extLst>
              <a:ext uri="{FF2B5EF4-FFF2-40B4-BE49-F238E27FC236}">
                <a16:creationId xmlns:a16="http://schemas.microsoft.com/office/drawing/2014/main" id="{AB11FD30-52EF-40D1-A2F5-48783F07AE6A}"/>
              </a:ext>
            </a:extLst>
          </p:cNvPr>
          <p:cNvSpPr/>
          <p:nvPr/>
        </p:nvSpPr>
        <p:spPr>
          <a:xfrm>
            <a:off x="5439278" y="2746707"/>
            <a:ext cx="411975" cy="412000"/>
          </a:xfrm>
          <a:custGeom>
            <a:avLst/>
            <a:gdLst/>
            <a:ahLst/>
            <a:cxnLst/>
            <a:rect l="l" t="t" r="r" b="b"/>
            <a:pathLst>
              <a:path w="16479" h="16480" extrusionOk="0">
                <a:moveTo>
                  <a:pt x="8240" y="1"/>
                </a:moveTo>
                <a:cubicBezTo>
                  <a:pt x="3692" y="1"/>
                  <a:pt x="1" y="3704"/>
                  <a:pt x="1" y="8240"/>
                </a:cubicBezTo>
                <a:cubicBezTo>
                  <a:pt x="1" y="12788"/>
                  <a:pt x="3692" y="16479"/>
                  <a:pt x="8240" y="16479"/>
                </a:cubicBezTo>
                <a:cubicBezTo>
                  <a:pt x="12776" y="16479"/>
                  <a:pt x="16479" y="12788"/>
                  <a:pt x="16479" y="8240"/>
                </a:cubicBezTo>
                <a:cubicBezTo>
                  <a:pt x="16479" y="3704"/>
                  <a:pt x="12776" y="1"/>
                  <a:pt x="8240" y="1"/>
                </a:cubicBezTo>
                <a:close/>
              </a:path>
            </a:pathLst>
          </a:custGeom>
          <a:solidFill>
            <a:srgbClr val="869FB2"/>
          </a:solidFill>
          <a:ln>
            <a:noFill/>
          </a:ln>
        </p:spPr>
        <p:txBody>
          <a:bodyPr spcFirstLastPara="1" wrap="square" lIns="91425" tIns="91425" rIns="91425" bIns="91425" anchor="ctr" anchorCtr="0">
            <a:noAutofit/>
          </a:bodyPr>
          <a:lstStyle/>
          <a:p>
            <a:endParaRPr/>
          </a:p>
        </p:txBody>
      </p:sp>
      <p:sp>
        <p:nvSpPr>
          <p:cNvPr id="20" name="Google Shape;333;p20">
            <a:extLst>
              <a:ext uri="{FF2B5EF4-FFF2-40B4-BE49-F238E27FC236}">
                <a16:creationId xmlns:a16="http://schemas.microsoft.com/office/drawing/2014/main" id="{02BD856E-8FDA-4436-A55D-1F57DA5C0020}"/>
              </a:ext>
            </a:extLst>
          </p:cNvPr>
          <p:cNvSpPr/>
          <p:nvPr/>
        </p:nvSpPr>
        <p:spPr>
          <a:xfrm>
            <a:off x="5478878" y="2786607"/>
            <a:ext cx="332500" cy="332500"/>
          </a:xfrm>
          <a:custGeom>
            <a:avLst/>
            <a:gdLst/>
            <a:ahLst/>
            <a:cxnLst/>
            <a:rect l="l" t="t" r="r" b="b"/>
            <a:pathLst>
              <a:path w="13300" h="13300" extrusionOk="0">
                <a:moveTo>
                  <a:pt x="6656" y="0"/>
                </a:moveTo>
                <a:cubicBezTo>
                  <a:pt x="2977" y="0"/>
                  <a:pt x="0" y="2977"/>
                  <a:pt x="0" y="6644"/>
                </a:cubicBezTo>
                <a:cubicBezTo>
                  <a:pt x="0" y="10323"/>
                  <a:pt x="2977" y="13300"/>
                  <a:pt x="6656" y="13300"/>
                </a:cubicBezTo>
                <a:cubicBezTo>
                  <a:pt x="10323" y="13300"/>
                  <a:pt x="13299" y="10323"/>
                  <a:pt x="13299" y="6644"/>
                </a:cubicBezTo>
                <a:cubicBezTo>
                  <a:pt x="13299" y="2977"/>
                  <a:pt x="10323" y="0"/>
                  <a:pt x="6656" y="0"/>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a:solidFill>
                  <a:srgbClr val="434343"/>
                </a:solidFill>
                <a:latin typeface="Fira Sans Extra Condensed Medium"/>
                <a:ea typeface="Fira Sans Extra Condensed Medium"/>
                <a:cs typeface="Fira Sans Extra Condensed Medium"/>
                <a:sym typeface="Fira Sans Extra Condensed Medium"/>
              </a:rPr>
              <a:t>1</a:t>
            </a:r>
            <a:endParaRPr/>
          </a:p>
        </p:txBody>
      </p:sp>
      <p:sp>
        <p:nvSpPr>
          <p:cNvPr id="23" name="Google Shape;336;p20">
            <a:extLst>
              <a:ext uri="{FF2B5EF4-FFF2-40B4-BE49-F238E27FC236}">
                <a16:creationId xmlns:a16="http://schemas.microsoft.com/office/drawing/2014/main" id="{BA48F7ED-AB8B-496F-97F2-103D52F9BAD5}"/>
              </a:ext>
            </a:extLst>
          </p:cNvPr>
          <p:cNvSpPr txBox="1"/>
          <p:nvPr/>
        </p:nvSpPr>
        <p:spPr>
          <a:xfrm>
            <a:off x="7006555" y="2623807"/>
            <a:ext cx="3777465" cy="534900"/>
          </a:xfrm>
          <a:prstGeom prst="rect">
            <a:avLst/>
          </a:prstGeom>
          <a:noFill/>
          <a:ln>
            <a:noFill/>
          </a:ln>
        </p:spPr>
        <p:txBody>
          <a:bodyPr spcFirstLastPara="1" wrap="square" lIns="91425" tIns="91425" rIns="91425" bIns="91425" anchor="ctr" anchorCtr="0">
            <a:noAutofit/>
          </a:bodyPr>
          <a:lstStyle/>
          <a:p>
            <a:r>
              <a:rPr lang="en" sz="2400" dirty="0">
                <a:solidFill>
                  <a:schemeClr val="bg1"/>
                </a:solidFill>
                <a:latin typeface="Roboto"/>
                <a:ea typeface="Roboto"/>
                <a:cs typeface="Roboto"/>
                <a:sym typeface="Roboto"/>
              </a:rPr>
              <a:t>Reducción del tamaño y del costo</a:t>
            </a:r>
            <a:endParaRPr sz="2400" dirty="0">
              <a:solidFill>
                <a:schemeClr val="bg1"/>
              </a:solidFill>
              <a:latin typeface="Roboto"/>
              <a:ea typeface="Roboto"/>
              <a:cs typeface="Roboto"/>
              <a:sym typeface="Roboto"/>
            </a:endParaRPr>
          </a:p>
        </p:txBody>
      </p:sp>
      <p:grpSp>
        <p:nvGrpSpPr>
          <p:cNvPr id="24" name="Google Shape;337;p20">
            <a:extLst>
              <a:ext uri="{FF2B5EF4-FFF2-40B4-BE49-F238E27FC236}">
                <a16:creationId xmlns:a16="http://schemas.microsoft.com/office/drawing/2014/main" id="{2B9D92C3-287D-47AE-9EF0-3728A69EF92B}"/>
              </a:ext>
            </a:extLst>
          </p:cNvPr>
          <p:cNvGrpSpPr/>
          <p:nvPr/>
        </p:nvGrpSpPr>
        <p:grpSpPr>
          <a:xfrm>
            <a:off x="6183228" y="3975564"/>
            <a:ext cx="1748750" cy="1360025"/>
            <a:chOff x="4629163" y="2623013"/>
            <a:chExt cx="1748750" cy="1360025"/>
          </a:xfrm>
        </p:grpSpPr>
        <p:sp>
          <p:nvSpPr>
            <p:cNvPr id="25" name="Google Shape;338;p20">
              <a:extLst>
                <a:ext uri="{FF2B5EF4-FFF2-40B4-BE49-F238E27FC236}">
                  <a16:creationId xmlns:a16="http://schemas.microsoft.com/office/drawing/2014/main" id="{13F89164-DACC-4538-9AEF-0F5217214B5C}"/>
                </a:ext>
              </a:extLst>
            </p:cNvPr>
            <p:cNvSpPr/>
            <p:nvPr/>
          </p:nvSpPr>
          <p:spPr>
            <a:xfrm>
              <a:off x="4629163" y="2818588"/>
              <a:ext cx="890900" cy="1164450"/>
            </a:xfrm>
            <a:custGeom>
              <a:avLst/>
              <a:gdLst/>
              <a:ahLst/>
              <a:cxnLst/>
              <a:rect l="l" t="t" r="r" b="b"/>
              <a:pathLst>
                <a:path w="35636" h="46578" extrusionOk="0">
                  <a:moveTo>
                    <a:pt x="29504" y="0"/>
                  </a:moveTo>
                  <a:lnTo>
                    <a:pt x="29504" y="0"/>
                  </a:lnTo>
                  <a:cubicBezTo>
                    <a:pt x="29564" y="941"/>
                    <a:pt x="29599" y="1893"/>
                    <a:pt x="29599" y="2858"/>
                  </a:cubicBezTo>
                  <a:cubicBezTo>
                    <a:pt x="29599" y="21051"/>
                    <a:pt x="16955" y="36350"/>
                    <a:pt x="0" y="40422"/>
                  </a:cubicBezTo>
                  <a:lnTo>
                    <a:pt x="203" y="46578"/>
                  </a:lnTo>
                  <a:cubicBezTo>
                    <a:pt x="20420" y="42303"/>
                    <a:pt x="35636" y="24325"/>
                    <a:pt x="35636" y="2858"/>
                  </a:cubicBezTo>
                  <a:cubicBezTo>
                    <a:pt x="35636" y="2215"/>
                    <a:pt x="35624" y="1584"/>
                    <a:pt x="35600" y="953"/>
                  </a:cubicBezTo>
                  <a:lnTo>
                    <a:pt x="29504" y="0"/>
                  </a:lnTo>
                  <a:close/>
                </a:path>
              </a:pathLst>
            </a:custGeom>
            <a:solidFill>
              <a:srgbClr val="69E781"/>
            </a:solidFill>
            <a:ln>
              <a:noFill/>
            </a:ln>
          </p:spPr>
          <p:txBody>
            <a:bodyPr spcFirstLastPara="1" wrap="square" lIns="91425" tIns="91425" rIns="91425" bIns="91425" anchor="ctr" anchorCtr="0">
              <a:noAutofit/>
            </a:bodyPr>
            <a:lstStyle/>
            <a:p>
              <a:endParaRPr/>
            </a:p>
          </p:txBody>
        </p:sp>
        <p:sp>
          <p:nvSpPr>
            <p:cNvPr id="26" name="Google Shape;339;p20">
              <a:extLst>
                <a:ext uri="{FF2B5EF4-FFF2-40B4-BE49-F238E27FC236}">
                  <a16:creationId xmlns:a16="http://schemas.microsoft.com/office/drawing/2014/main" id="{CBB785FF-612E-42D3-AB17-FA85ECFE29E0}"/>
                </a:ext>
              </a:extLst>
            </p:cNvPr>
            <p:cNvSpPr/>
            <p:nvPr/>
          </p:nvSpPr>
          <p:spPr>
            <a:xfrm>
              <a:off x="4698513" y="2897763"/>
              <a:ext cx="753975" cy="999250"/>
            </a:xfrm>
            <a:custGeom>
              <a:avLst/>
              <a:gdLst/>
              <a:ahLst/>
              <a:cxnLst/>
              <a:rect l="l" t="t" r="r" b="b"/>
              <a:pathLst>
                <a:path w="30159" h="39970" extrusionOk="0">
                  <a:moveTo>
                    <a:pt x="29516" y="0"/>
                  </a:moveTo>
                  <a:cubicBezTo>
                    <a:pt x="29385" y="18312"/>
                    <a:pt x="17396" y="34147"/>
                    <a:pt x="1" y="39315"/>
                  </a:cubicBezTo>
                  <a:lnTo>
                    <a:pt x="12" y="39970"/>
                  </a:lnTo>
                  <a:cubicBezTo>
                    <a:pt x="17538" y="34814"/>
                    <a:pt x="29980" y="18562"/>
                    <a:pt x="30159" y="108"/>
                  </a:cubicBezTo>
                  <a:lnTo>
                    <a:pt x="29516" y="0"/>
                  </a:lnTo>
                  <a:close/>
                </a:path>
              </a:pathLst>
            </a:custGeom>
            <a:solidFill>
              <a:srgbClr val="FFFFFF"/>
            </a:solidFill>
            <a:ln>
              <a:noFill/>
            </a:ln>
          </p:spPr>
          <p:txBody>
            <a:bodyPr spcFirstLastPara="1" wrap="square" lIns="91425" tIns="91425" rIns="91425" bIns="91425" anchor="ctr" anchorCtr="0">
              <a:noAutofit/>
            </a:bodyPr>
            <a:lstStyle/>
            <a:p>
              <a:endParaRPr/>
            </a:p>
          </p:txBody>
        </p:sp>
        <p:sp>
          <p:nvSpPr>
            <p:cNvPr id="31" name="Google Shape;340;p20">
              <a:extLst>
                <a:ext uri="{FF2B5EF4-FFF2-40B4-BE49-F238E27FC236}">
                  <a16:creationId xmlns:a16="http://schemas.microsoft.com/office/drawing/2014/main" id="{95A86DFC-593A-43A9-92D6-D0B326DFBF9C}"/>
                </a:ext>
              </a:extLst>
            </p:cNvPr>
            <p:cNvSpPr/>
            <p:nvPr/>
          </p:nvSpPr>
          <p:spPr>
            <a:xfrm>
              <a:off x="5297688" y="2720963"/>
              <a:ext cx="1080225" cy="253925"/>
            </a:xfrm>
            <a:custGeom>
              <a:avLst/>
              <a:gdLst/>
              <a:ahLst/>
              <a:cxnLst/>
              <a:rect l="l" t="t" r="r" b="b"/>
              <a:pathLst>
                <a:path w="43209" h="10157" extrusionOk="0">
                  <a:moveTo>
                    <a:pt x="382" y="0"/>
                  </a:moveTo>
                  <a:lnTo>
                    <a:pt x="1" y="12"/>
                  </a:lnTo>
                  <a:lnTo>
                    <a:pt x="191" y="10156"/>
                  </a:lnTo>
                  <a:lnTo>
                    <a:pt x="43209" y="9989"/>
                  </a:lnTo>
                  <a:lnTo>
                    <a:pt x="43197" y="9608"/>
                  </a:lnTo>
                  <a:lnTo>
                    <a:pt x="560" y="9775"/>
                  </a:lnTo>
                  <a:lnTo>
                    <a:pt x="382" y="0"/>
                  </a:lnTo>
                  <a:close/>
                </a:path>
              </a:pathLst>
            </a:custGeom>
            <a:solidFill>
              <a:srgbClr val="69E781">
                <a:alpha val="0"/>
              </a:srgbClr>
            </a:solidFill>
            <a:ln>
              <a:noFill/>
            </a:ln>
          </p:spPr>
          <p:txBody>
            <a:bodyPr spcFirstLastPara="1" wrap="square" lIns="91425" tIns="91425" rIns="91425" bIns="91425" anchor="ctr" anchorCtr="0">
              <a:noAutofit/>
            </a:bodyPr>
            <a:lstStyle/>
            <a:p>
              <a:endParaRPr/>
            </a:p>
          </p:txBody>
        </p:sp>
        <p:sp>
          <p:nvSpPr>
            <p:cNvPr id="32" name="Google Shape;341;p20">
              <a:extLst>
                <a:ext uri="{FF2B5EF4-FFF2-40B4-BE49-F238E27FC236}">
                  <a16:creationId xmlns:a16="http://schemas.microsoft.com/office/drawing/2014/main" id="{832FAA6B-16DD-400F-8D5E-EF2ADD249E98}"/>
                </a:ext>
              </a:extLst>
            </p:cNvPr>
            <p:cNvSpPr/>
            <p:nvPr/>
          </p:nvSpPr>
          <p:spPr>
            <a:xfrm>
              <a:off x="5232813" y="2623013"/>
              <a:ext cx="411975" cy="412300"/>
            </a:xfrm>
            <a:custGeom>
              <a:avLst/>
              <a:gdLst/>
              <a:ahLst/>
              <a:cxnLst/>
              <a:rect l="l" t="t" r="r" b="b"/>
              <a:pathLst>
                <a:path w="16479" h="16492" extrusionOk="0">
                  <a:moveTo>
                    <a:pt x="8239" y="1"/>
                  </a:moveTo>
                  <a:cubicBezTo>
                    <a:pt x="3703" y="1"/>
                    <a:pt x="0" y="3704"/>
                    <a:pt x="0" y="8252"/>
                  </a:cubicBezTo>
                  <a:cubicBezTo>
                    <a:pt x="0" y="12788"/>
                    <a:pt x="3703" y="16491"/>
                    <a:pt x="8239" y="16491"/>
                  </a:cubicBezTo>
                  <a:cubicBezTo>
                    <a:pt x="12788" y="16491"/>
                    <a:pt x="16479" y="12788"/>
                    <a:pt x="16479" y="8252"/>
                  </a:cubicBezTo>
                  <a:cubicBezTo>
                    <a:pt x="16479" y="3704"/>
                    <a:pt x="12788" y="1"/>
                    <a:pt x="8239" y="1"/>
                  </a:cubicBezTo>
                  <a:close/>
                </a:path>
              </a:pathLst>
            </a:custGeom>
            <a:solidFill>
              <a:srgbClr val="69E781"/>
            </a:solidFill>
            <a:ln>
              <a:noFill/>
            </a:ln>
          </p:spPr>
          <p:txBody>
            <a:bodyPr spcFirstLastPara="1" wrap="square" lIns="91425" tIns="91425" rIns="91425" bIns="91425" anchor="ctr" anchorCtr="0">
              <a:noAutofit/>
            </a:bodyPr>
            <a:lstStyle/>
            <a:p>
              <a:endParaRPr/>
            </a:p>
          </p:txBody>
        </p:sp>
        <p:sp>
          <p:nvSpPr>
            <p:cNvPr id="33" name="Google Shape;342;p20">
              <a:extLst>
                <a:ext uri="{FF2B5EF4-FFF2-40B4-BE49-F238E27FC236}">
                  <a16:creationId xmlns:a16="http://schemas.microsoft.com/office/drawing/2014/main" id="{AE547A34-06CD-42C1-8AB1-B2567957833C}"/>
                </a:ext>
              </a:extLst>
            </p:cNvPr>
            <p:cNvSpPr/>
            <p:nvPr/>
          </p:nvSpPr>
          <p:spPr>
            <a:xfrm>
              <a:off x="5272688" y="2662913"/>
              <a:ext cx="332500" cy="332500"/>
            </a:xfrm>
            <a:custGeom>
              <a:avLst/>
              <a:gdLst/>
              <a:ahLst/>
              <a:cxnLst/>
              <a:rect l="l" t="t" r="r" b="b"/>
              <a:pathLst>
                <a:path w="13300" h="13300" extrusionOk="0">
                  <a:moveTo>
                    <a:pt x="6644" y="0"/>
                  </a:moveTo>
                  <a:cubicBezTo>
                    <a:pt x="2977" y="0"/>
                    <a:pt x="1" y="2977"/>
                    <a:pt x="1" y="6656"/>
                  </a:cubicBezTo>
                  <a:cubicBezTo>
                    <a:pt x="1" y="10323"/>
                    <a:pt x="2977" y="13300"/>
                    <a:pt x="6644" y="13300"/>
                  </a:cubicBezTo>
                  <a:cubicBezTo>
                    <a:pt x="10323" y="13300"/>
                    <a:pt x="13300" y="10323"/>
                    <a:pt x="13300" y="6656"/>
                  </a:cubicBezTo>
                  <a:cubicBezTo>
                    <a:pt x="13300" y="2977"/>
                    <a:pt x="10323" y="0"/>
                    <a:pt x="6644" y="0"/>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dirty="0">
                  <a:solidFill>
                    <a:srgbClr val="434343"/>
                  </a:solidFill>
                  <a:latin typeface="Fira Sans Extra Condensed Medium"/>
                  <a:ea typeface="Fira Sans Extra Condensed Medium"/>
                  <a:cs typeface="Fira Sans Extra Condensed Medium"/>
                  <a:sym typeface="Fira Sans Extra Condensed Medium"/>
                </a:rPr>
                <a:t>2</a:t>
              </a:r>
              <a:endParaRPr dirty="0"/>
            </a:p>
          </p:txBody>
        </p:sp>
      </p:grpSp>
      <p:grpSp>
        <p:nvGrpSpPr>
          <p:cNvPr id="37" name="Google Shape;347;p20">
            <a:extLst>
              <a:ext uri="{FF2B5EF4-FFF2-40B4-BE49-F238E27FC236}">
                <a16:creationId xmlns:a16="http://schemas.microsoft.com/office/drawing/2014/main" id="{6C6CDA5B-D4ED-4EBD-A22E-B80C6B36F1B7}"/>
              </a:ext>
            </a:extLst>
          </p:cNvPr>
          <p:cNvGrpSpPr/>
          <p:nvPr/>
        </p:nvGrpSpPr>
        <p:grpSpPr>
          <a:xfrm>
            <a:off x="4320205" y="4477413"/>
            <a:ext cx="2074675" cy="998675"/>
            <a:chOff x="2766138" y="3124863"/>
            <a:chExt cx="2074675" cy="998675"/>
          </a:xfrm>
        </p:grpSpPr>
        <p:sp>
          <p:nvSpPr>
            <p:cNvPr id="38" name="Google Shape;348;p20">
              <a:extLst>
                <a:ext uri="{FF2B5EF4-FFF2-40B4-BE49-F238E27FC236}">
                  <a16:creationId xmlns:a16="http://schemas.microsoft.com/office/drawing/2014/main" id="{4E6BB2D3-E1EA-4C39-BE8C-8DD07777BF10}"/>
                </a:ext>
              </a:extLst>
            </p:cNvPr>
            <p:cNvSpPr/>
            <p:nvPr/>
          </p:nvSpPr>
          <p:spPr>
            <a:xfrm>
              <a:off x="3494788" y="3124863"/>
              <a:ext cx="1139450" cy="882275"/>
            </a:xfrm>
            <a:custGeom>
              <a:avLst/>
              <a:gdLst/>
              <a:ahLst/>
              <a:cxnLst/>
              <a:rect l="l" t="t" r="r" b="b"/>
              <a:pathLst>
                <a:path w="45578" h="35291" extrusionOk="0">
                  <a:moveTo>
                    <a:pt x="6037" y="1"/>
                  </a:moveTo>
                  <a:lnTo>
                    <a:pt x="1" y="441"/>
                  </a:lnTo>
                  <a:cubicBezTo>
                    <a:pt x="798" y="19789"/>
                    <a:pt x="16788" y="35291"/>
                    <a:pt x="36327" y="35291"/>
                  </a:cubicBezTo>
                  <a:cubicBezTo>
                    <a:pt x="39494" y="35291"/>
                    <a:pt x="42589" y="34958"/>
                    <a:pt x="45578" y="34327"/>
                  </a:cubicBezTo>
                  <a:lnTo>
                    <a:pt x="45375" y="28171"/>
                  </a:lnTo>
                  <a:cubicBezTo>
                    <a:pt x="42470" y="28873"/>
                    <a:pt x="39446" y="29254"/>
                    <a:pt x="36327" y="29254"/>
                  </a:cubicBezTo>
                  <a:cubicBezTo>
                    <a:pt x="19967" y="29254"/>
                    <a:pt x="6609" y="16217"/>
                    <a:pt x="6037" y="1"/>
                  </a:cubicBezTo>
                  <a:close/>
                </a:path>
              </a:pathLst>
            </a:custGeom>
            <a:solidFill>
              <a:srgbClr val="FCBD24"/>
            </a:solidFill>
            <a:ln>
              <a:noFill/>
            </a:ln>
          </p:spPr>
          <p:txBody>
            <a:bodyPr spcFirstLastPara="1" wrap="square" lIns="91425" tIns="91425" rIns="91425" bIns="91425" anchor="ctr" anchorCtr="0">
              <a:noAutofit/>
            </a:bodyPr>
            <a:lstStyle/>
            <a:p>
              <a:endParaRPr/>
            </a:p>
          </p:txBody>
        </p:sp>
        <p:sp>
          <p:nvSpPr>
            <p:cNvPr id="39" name="Google Shape;349;p20">
              <a:extLst>
                <a:ext uri="{FF2B5EF4-FFF2-40B4-BE49-F238E27FC236}">
                  <a16:creationId xmlns:a16="http://schemas.microsoft.com/office/drawing/2014/main" id="{668606A4-081B-4053-8A39-3E1C7CCB4127}"/>
                </a:ext>
              </a:extLst>
            </p:cNvPr>
            <p:cNvSpPr/>
            <p:nvPr/>
          </p:nvSpPr>
          <p:spPr>
            <a:xfrm>
              <a:off x="3567713" y="3197213"/>
              <a:ext cx="997175" cy="742375"/>
            </a:xfrm>
            <a:custGeom>
              <a:avLst/>
              <a:gdLst/>
              <a:ahLst/>
              <a:cxnLst/>
              <a:rect l="l" t="t" r="r" b="b"/>
              <a:pathLst>
                <a:path w="39887" h="29695" extrusionOk="0">
                  <a:moveTo>
                    <a:pt x="644" y="0"/>
                  </a:moveTo>
                  <a:lnTo>
                    <a:pt x="1" y="36"/>
                  </a:lnTo>
                  <a:cubicBezTo>
                    <a:pt x="906" y="7727"/>
                    <a:pt x="4430" y="14835"/>
                    <a:pt x="10085" y="20276"/>
                  </a:cubicBezTo>
                  <a:cubicBezTo>
                    <a:pt x="16396" y="26349"/>
                    <a:pt x="24682" y="29694"/>
                    <a:pt x="33410" y="29694"/>
                  </a:cubicBezTo>
                  <a:cubicBezTo>
                    <a:pt x="35577" y="29694"/>
                    <a:pt x="37744" y="29528"/>
                    <a:pt x="39887" y="29194"/>
                  </a:cubicBezTo>
                  <a:lnTo>
                    <a:pt x="39863" y="28551"/>
                  </a:lnTo>
                  <a:cubicBezTo>
                    <a:pt x="37732" y="28885"/>
                    <a:pt x="35577" y="29051"/>
                    <a:pt x="33410" y="29051"/>
                  </a:cubicBezTo>
                  <a:cubicBezTo>
                    <a:pt x="16479" y="29051"/>
                    <a:pt x="2584" y="16502"/>
                    <a:pt x="644" y="0"/>
                  </a:cubicBezTo>
                  <a:close/>
                </a:path>
              </a:pathLst>
            </a:custGeom>
            <a:solidFill>
              <a:srgbClr val="FFFFFF"/>
            </a:solidFill>
            <a:ln>
              <a:noFill/>
            </a:ln>
          </p:spPr>
          <p:txBody>
            <a:bodyPr spcFirstLastPara="1" wrap="square" lIns="91425" tIns="91425" rIns="91425" bIns="91425" anchor="ctr" anchorCtr="0">
              <a:noAutofit/>
            </a:bodyPr>
            <a:lstStyle/>
            <a:p>
              <a:endParaRPr/>
            </a:p>
          </p:txBody>
        </p:sp>
        <p:sp>
          <p:nvSpPr>
            <p:cNvPr id="40" name="Google Shape;350;p20">
              <a:extLst>
                <a:ext uri="{FF2B5EF4-FFF2-40B4-BE49-F238E27FC236}">
                  <a16:creationId xmlns:a16="http://schemas.microsoft.com/office/drawing/2014/main" id="{B3ED9FD0-7A00-482B-863D-969BA196AC86}"/>
                </a:ext>
              </a:extLst>
            </p:cNvPr>
            <p:cNvSpPr/>
            <p:nvPr/>
          </p:nvSpPr>
          <p:spPr>
            <a:xfrm>
              <a:off x="2766138" y="4099688"/>
              <a:ext cx="1839825" cy="9550"/>
            </a:xfrm>
            <a:custGeom>
              <a:avLst/>
              <a:gdLst/>
              <a:ahLst/>
              <a:cxnLst/>
              <a:rect l="l" t="t" r="r" b="b"/>
              <a:pathLst>
                <a:path w="73593" h="382" extrusionOk="0">
                  <a:moveTo>
                    <a:pt x="0" y="1"/>
                  </a:moveTo>
                  <a:lnTo>
                    <a:pt x="0" y="382"/>
                  </a:lnTo>
                  <a:lnTo>
                    <a:pt x="73593" y="382"/>
                  </a:lnTo>
                  <a:lnTo>
                    <a:pt x="73593" y="1"/>
                  </a:lnTo>
                  <a:close/>
                </a:path>
              </a:pathLst>
            </a:custGeom>
            <a:solidFill>
              <a:srgbClr val="FCBD24">
                <a:alpha val="0"/>
              </a:srgbClr>
            </a:solidFill>
            <a:ln>
              <a:noFill/>
            </a:ln>
          </p:spPr>
          <p:txBody>
            <a:bodyPr spcFirstLastPara="1" wrap="square" lIns="91425" tIns="91425" rIns="91425" bIns="91425" anchor="ctr" anchorCtr="0">
              <a:noAutofit/>
            </a:bodyPr>
            <a:lstStyle/>
            <a:p>
              <a:endParaRPr/>
            </a:p>
          </p:txBody>
        </p:sp>
        <p:sp>
          <p:nvSpPr>
            <p:cNvPr id="41" name="Google Shape;351;p20">
              <a:extLst>
                <a:ext uri="{FF2B5EF4-FFF2-40B4-BE49-F238E27FC236}">
                  <a16:creationId xmlns:a16="http://schemas.microsoft.com/office/drawing/2014/main" id="{03262DAF-2D36-44C1-B689-27CAC8EBCD39}"/>
                </a:ext>
              </a:extLst>
            </p:cNvPr>
            <p:cNvSpPr/>
            <p:nvPr/>
          </p:nvSpPr>
          <p:spPr>
            <a:xfrm>
              <a:off x="4428838" y="3711563"/>
              <a:ext cx="411975" cy="411975"/>
            </a:xfrm>
            <a:custGeom>
              <a:avLst/>
              <a:gdLst/>
              <a:ahLst/>
              <a:cxnLst/>
              <a:rect l="l" t="t" r="r" b="b"/>
              <a:pathLst>
                <a:path w="16479" h="16479" extrusionOk="0">
                  <a:moveTo>
                    <a:pt x="8240" y="0"/>
                  </a:moveTo>
                  <a:cubicBezTo>
                    <a:pt x="3691" y="0"/>
                    <a:pt x="0" y="3703"/>
                    <a:pt x="0" y="8239"/>
                  </a:cubicBezTo>
                  <a:cubicBezTo>
                    <a:pt x="0" y="12787"/>
                    <a:pt x="3691" y="16478"/>
                    <a:pt x="8240" y="16478"/>
                  </a:cubicBezTo>
                  <a:cubicBezTo>
                    <a:pt x="12776" y="16478"/>
                    <a:pt x="16479" y="12787"/>
                    <a:pt x="16479" y="8239"/>
                  </a:cubicBezTo>
                  <a:cubicBezTo>
                    <a:pt x="16479" y="3703"/>
                    <a:pt x="12776" y="0"/>
                    <a:pt x="8240" y="0"/>
                  </a:cubicBezTo>
                  <a:close/>
                </a:path>
              </a:pathLst>
            </a:custGeom>
            <a:solidFill>
              <a:srgbClr val="FCBD24"/>
            </a:solidFill>
            <a:ln>
              <a:noFill/>
            </a:ln>
          </p:spPr>
          <p:txBody>
            <a:bodyPr spcFirstLastPara="1" wrap="square" lIns="91425" tIns="91425" rIns="91425" bIns="91425" anchor="ctr" anchorCtr="0">
              <a:noAutofit/>
            </a:bodyPr>
            <a:lstStyle/>
            <a:p>
              <a:endParaRPr/>
            </a:p>
          </p:txBody>
        </p:sp>
        <p:sp>
          <p:nvSpPr>
            <p:cNvPr id="43" name="Google Shape;355;p20">
              <a:extLst>
                <a:ext uri="{FF2B5EF4-FFF2-40B4-BE49-F238E27FC236}">
                  <a16:creationId xmlns:a16="http://schemas.microsoft.com/office/drawing/2014/main" id="{64935477-2E93-48EE-9E72-47D1B96A5D51}"/>
                </a:ext>
              </a:extLst>
            </p:cNvPr>
            <p:cNvSpPr/>
            <p:nvPr/>
          </p:nvSpPr>
          <p:spPr>
            <a:xfrm>
              <a:off x="4468438" y="3751438"/>
              <a:ext cx="332500" cy="332500"/>
            </a:xfrm>
            <a:custGeom>
              <a:avLst/>
              <a:gdLst/>
              <a:ahLst/>
              <a:cxnLst/>
              <a:rect l="l" t="t" r="r" b="b"/>
              <a:pathLst>
                <a:path w="13300" h="13300" extrusionOk="0">
                  <a:moveTo>
                    <a:pt x="6656" y="0"/>
                  </a:moveTo>
                  <a:cubicBezTo>
                    <a:pt x="2977" y="0"/>
                    <a:pt x="0" y="2977"/>
                    <a:pt x="0" y="6644"/>
                  </a:cubicBezTo>
                  <a:cubicBezTo>
                    <a:pt x="0" y="10323"/>
                    <a:pt x="2977" y="13300"/>
                    <a:pt x="6656" y="13300"/>
                  </a:cubicBezTo>
                  <a:cubicBezTo>
                    <a:pt x="10323" y="13300"/>
                    <a:pt x="13299" y="10323"/>
                    <a:pt x="13299" y="6644"/>
                  </a:cubicBezTo>
                  <a:cubicBezTo>
                    <a:pt x="13299" y="2977"/>
                    <a:pt x="10323" y="0"/>
                    <a:pt x="6656" y="0"/>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a:solidFill>
                    <a:srgbClr val="434343"/>
                  </a:solidFill>
                  <a:latin typeface="Fira Sans Extra Condensed Medium"/>
                  <a:ea typeface="Fira Sans Extra Condensed Medium"/>
                  <a:cs typeface="Fira Sans Extra Condensed Medium"/>
                  <a:sym typeface="Fira Sans Extra Condensed Medium"/>
                </a:rPr>
                <a:t>3</a:t>
              </a:r>
              <a:endParaRPr/>
            </a:p>
          </p:txBody>
        </p:sp>
      </p:grpSp>
      <p:grpSp>
        <p:nvGrpSpPr>
          <p:cNvPr id="46" name="Google Shape;356;p20">
            <a:extLst>
              <a:ext uri="{FF2B5EF4-FFF2-40B4-BE49-F238E27FC236}">
                <a16:creationId xmlns:a16="http://schemas.microsoft.com/office/drawing/2014/main" id="{9BB1985C-5ADE-4141-B9ED-86A49D0AC617}"/>
              </a:ext>
            </a:extLst>
          </p:cNvPr>
          <p:cNvGrpSpPr/>
          <p:nvPr/>
        </p:nvGrpSpPr>
        <p:grpSpPr>
          <a:xfrm>
            <a:off x="4320203" y="3708590"/>
            <a:ext cx="1725525" cy="976025"/>
            <a:chOff x="2766138" y="2356038"/>
            <a:chExt cx="1725525" cy="976025"/>
          </a:xfrm>
        </p:grpSpPr>
        <p:sp>
          <p:nvSpPr>
            <p:cNvPr id="47" name="Google Shape;357;p20">
              <a:extLst>
                <a:ext uri="{FF2B5EF4-FFF2-40B4-BE49-F238E27FC236}">
                  <a16:creationId xmlns:a16="http://schemas.microsoft.com/office/drawing/2014/main" id="{0536B3A5-E972-4CDB-8FE8-4375F7FEE799}"/>
                </a:ext>
              </a:extLst>
            </p:cNvPr>
            <p:cNvSpPr/>
            <p:nvPr/>
          </p:nvSpPr>
          <p:spPr>
            <a:xfrm>
              <a:off x="3494188" y="2356038"/>
              <a:ext cx="997475" cy="779875"/>
            </a:xfrm>
            <a:custGeom>
              <a:avLst/>
              <a:gdLst/>
              <a:ahLst/>
              <a:cxnLst/>
              <a:rect l="l" t="t" r="r" b="b"/>
              <a:pathLst>
                <a:path w="39899" h="31195" extrusionOk="0">
                  <a:moveTo>
                    <a:pt x="29683" y="0"/>
                  </a:moveTo>
                  <a:cubicBezTo>
                    <a:pt x="13312" y="0"/>
                    <a:pt x="1" y="13323"/>
                    <a:pt x="1" y="29694"/>
                  </a:cubicBezTo>
                  <a:cubicBezTo>
                    <a:pt x="1" y="30194"/>
                    <a:pt x="13" y="30694"/>
                    <a:pt x="25" y="31194"/>
                  </a:cubicBezTo>
                  <a:lnTo>
                    <a:pt x="6061" y="30754"/>
                  </a:lnTo>
                  <a:cubicBezTo>
                    <a:pt x="6049" y="30397"/>
                    <a:pt x="6037" y="30051"/>
                    <a:pt x="6037" y="29694"/>
                  </a:cubicBezTo>
                  <a:cubicBezTo>
                    <a:pt x="6037" y="16657"/>
                    <a:pt x="16646" y="6048"/>
                    <a:pt x="29683" y="6048"/>
                  </a:cubicBezTo>
                  <a:cubicBezTo>
                    <a:pt x="33065" y="6048"/>
                    <a:pt x="36232" y="6977"/>
                    <a:pt x="38958" y="8573"/>
                  </a:cubicBezTo>
                  <a:lnTo>
                    <a:pt x="39899" y="2250"/>
                  </a:lnTo>
                  <a:cubicBezTo>
                    <a:pt x="36791" y="810"/>
                    <a:pt x="33326" y="0"/>
                    <a:pt x="29683" y="0"/>
                  </a:cubicBezTo>
                  <a:close/>
                </a:path>
              </a:pathLst>
            </a:custGeom>
            <a:solidFill>
              <a:srgbClr val="EC3A3B"/>
            </a:solidFill>
            <a:ln>
              <a:noFill/>
            </a:ln>
          </p:spPr>
          <p:txBody>
            <a:bodyPr spcFirstLastPara="1" wrap="square" lIns="91425" tIns="91425" rIns="91425" bIns="91425" anchor="ctr" anchorCtr="0">
              <a:noAutofit/>
            </a:bodyPr>
            <a:lstStyle/>
            <a:p>
              <a:endParaRPr/>
            </a:p>
          </p:txBody>
        </p:sp>
        <p:sp>
          <p:nvSpPr>
            <p:cNvPr id="48" name="Google Shape;358;p20">
              <a:extLst>
                <a:ext uri="{FF2B5EF4-FFF2-40B4-BE49-F238E27FC236}">
                  <a16:creationId xmlns:a16="http://schemas.microsoft.com/office/drawing/2014/main" id="{157E1342-A96D-46E7-8A61-C861C7F7CD32}"/>
                </a:ext>
              </a:extLst>
            </p:cNvPr>
            <p:cNvSpPr/>
            <p:nvPr/>
          </p:nvSpPr>
          <p:spPr>
            <a:xfrm>
              <a:off x="3562663" y="2423588"/>
              <a:ext cx="854300" cy="639700"/>
            </a:xfrm>
            <a:custGeom>
              <a:avLst/>
              <a:gdLst/>
              <a:ahLst/>
              <a:cxnLst/>
              <a:rect l="l" t="t" r="r" b="b"/>
              <a:pathLst>
                <a:path w="34172" h="25588" extrusionOk="0">
                  <a:moveTo>
                    <a:pt x="26944" y="1"/>
                  </a:moveTo>
                  <a:cubicBezTo>
                    <a:pt x="12538" y="1"/>
                    <a:pt x="727" y="11359"/>
                    <a:pt x="0" y="25587"/>
                  </a:cubicBezTo>
                  <a:lnTo>
                    <a:pt x="643" y="25540"/>
                  </a:lnTo>
                  <a:cubicBezTo>
                    <a:pt x="1393" y="11681"/>
                    <a:pt x="12907" y="644"/>
                    <a:pt x="26944" y="644"/>
                  </a:cubicBezTo>
                  <a:cubicBezTo>
                    <a:pt x="29385" y="644"/>
                    <a:pt x="31802" y="1072"/>
                    <a:pt x="34076" y="1894"/>
                  </a:cubicBezTo>
                  <a:lnTo>
                    <a:pt x="34171" y="1251"/>
                  </a:lnTo>
                  <a:cubicBezTo>
                    <a:pt x="31861" y="418"/>
                    <a:pt x="29433" y="1"/>
                    <a:pt x="26944" y="1"/>
                  </a:cubicBezTo>
                  <a:close/>
                </a:path>
              </a:pathLst>
            </a:custGeom>
            <a:solidFill>
              <a:srgbClr val="FFFFFF"/>
            </a:solidFill>
            <a:ln>
              <a:noFill/>
            </a:ln>
          </p:spPr>
          <p:txBody>
            <a:bodyPr spcFirstLastPara="1" wrap="square" lIns="91425" tIns="91425" rIns="91425" bIns="91425" anchor="ctr" anchorCtr="0">
              <a:noAutofit/>
            </a:bodyPr>
            <a:lstStyle/>
            <a:p>
              <a:endParaRPr/>
            </a:p>
          </p:txBody>
        </p:sp>
        <p:sp>
          <p:nvSpPr>
            <p:cNvPr id="49" name="Google Shape;359;p20">
              <a:extLst>
                <a:ext uri="{FF2B5EF4-FFF2-40B4-BE49-F238E27FC236}">
                  <a16:creationId xmlns:a16="http://schemas.microsoft.com/office/drawing/2014/main" id="{BF484E65-F7D1-4089-94C4-B444288F79E6}"/>
                </a:ext>
              </a:extLst>
            </p:cNvPr>
            <p:cNvSpPr/>
            <p:nvPr/>
          </p:nvSpPr>
          <p:spPr>
            <a:xfrm>
              <a:off x="2766138" y="2952838"/>
              <a:ext cx="793875" cy="9550"/>
            </a:xfrm>
            <a:custGeom>
              <a:avLst/>
              <a:gdLst/>
              <a:ahLst/>
              <a:cxnLst/>
              <a:rect l="l" t="t" r="r" b="b"/>
              <a:pathLst>
                <a:path w="31755" h="382" extrusionOk="0">
                  <a:moveTo>
                    <a:pt x="0" y="0"/>
                  </a:moveTo>
                  <a:lnTo>
                    <a:pt x="0" y="381"/>
                  </a:lnTo>
                  <a:lnTo>
                    <a:pt x="31754" y="381"/>
                  </a:lnTo>
                  <a:lnTo>
                    <a:pt x="31754" y="0"/>
                  </a:lnTo>
                  <a:close/>
                </a:path>
              </a:pathLst>
            </a:custGeom>
            <a:solidFill>
              <a:srgbClr val="EC3A3B">
                <a:alpha val="0"/>
              </a:srgbClr>
            </a:solidFill>
            <a:ln>
              <a:noFill/>
            </a:ln>
          </p:spPr>
          <p:txBody>
            <a:bodyPr spcFirstLastPara="1" wrap="square" lIns="91425" tIns="91425" rIns="91425" bIns="91425" anchor="ctr" anchorCtr="0">
              <a:noAutofit/>
            </a:bodyPr>
            <a:lstStyle/>
            <a:p>
              <a:endParaRPr dirty="0"/>
            </a:p>
          </p:txBody>
        </p:sp>
        <p:sp>
          <p:nvSpPr>
            <p:cNvPr id="50" name="Google Shape;360;p20">
              <a:extLst>
                <a:ext uri="{FF2B5EF4-FFF2-40B4-BE49-F238E27FC236}">
                  <a16:creationId xmlns:a16="http://schemas.microsoft.com/office/drawing/2014/main" id="{9A70F8EA-5CC6-42D0-9156-36811D09B201}"/>
                </a:ext>
              </a:extLst>
            </p:cNvPr>
            <p:cNvSpPr/>
            <p:nvPr/>
          </p:nvSpPr>
          <p:spPr>
            <a:xfrm>
              <a:off x="3351913" y="2920088"/>
              <a:ext cx="412275" cy="411975"/>
            </a:xfrm>
            <a:custGeom>
              <a:avLst/>
              <a:gdLst/>
              <a:ahLst/>
              <a:cxnLst/>
              <a:rect l="l" t="t" r="r" b="b"/>
              <a:pathLst>
                <a:path w="16491" h="16479" extrusionOk="0">
                  <a:moveTo>
                    <a:pt x="8252" y="0"/>
                  </a:moveTo>
                  <a:cubicBezTo>
                    <a:pt x="3704" y="0"/>
                    <a:pt x="1" y="3691"/>
                    <a:pt x="1" y="8240"/>
                  </a:cubicBezTo>
                  <a:cubicBezTo>
                    <a:pt x="1" y="12776"/>
                    <a:pt x="3704" y="16479"/>
                    <a:pt x="8252" y="16479"/>
                  </a:cubicBezTo>
                  <a:cubicBezTo>
                    <a:pt x="12788" y="16479"/>
                    <a:pt x="16491" y="12776"/>
                    <a:pt x="16491" y="8240"/>
                  </a:cubicBezTo>
                  <a:cubicBezTo>
                    <a:pt x="16491" y="3691"/>
                    <a:pt x="12788" y="0"/>
                    <a:pt x="8252" y="0"/>
                  </a:cubicBezTo>
                  <a:close/>
                </a:path>
              </a:pathLst>
            </a:custGeom>
            <a:solidFill>
              <a:srgbClr val="EC3A3B"/>
            </a:solidFill>
            <a:ln>
              <a:noFill/>
            </a:ln>
          </p:spPr>
          <p:txBody>
            <a:bodyPr spcFirstLastPara="1" wrap="square" lIns="91425" tIns="91425" rIns="91425" bIns="91425" anchor="ctr" anchorCtr="0">
              <a:noAutofit/>
            </a:bodyPr>
            <a:lstStyle/>
            <a:p>
              <a:endParaRPr/>
            </a:p>
          </p:txBody>
        </p:sp>
        <p:sp>
          <p:nvSpPr>
            <p:cNvPr id="51" name="Google Shape;361;p20">
              <a:extLst>
                <a:ext uri="{FF2B5EF4-FFF2-40B4-BE49-F238E27FC236}">
                  <a16:creationId xmlns:a16="http://schemas.microsoft.com/office/drawing/2014/main" id="{86FA808A-FF9C-4288-99B5-46F5CBE29B3E}"/>
                </a:ext>
              </a:extLst>
            </p:cNvPr>
            <p:cNvSpPr/>
            <p:nvPr/>
          </p:nvSpPr>
          <p:spPr>
            <a:xfrm>
              <a:off x="3391813" y="2959663"/>
              <a:ext cx="332500" cy="332525"/>
            </a:xfrm>
            <a:custGeom>
              <a:avLst/>
              <a:gdLst/>
              <a:ahLst/>
              <a:cxnLst/>
              <a:rect l="l" t="t" r="r" b="b"/>
              <a:pathLst>
                <a:path w="13300" h="13301" extrusionOk="0">
                  <a:moveTo>
                    <a:pt x="6656" y="1"/>
                  </a:moveTo>
                  <a:cubicBezTo>
                    <a:pt x="2977" y="1"/>
                    <a:pt x="0" y="2977"/>
                    <a:pt x="0" y="6657"/>
                  </a:cubicBezTo>
                  <a:cubicBezTo>
                    <a:pt x="0" y="10324"/>
                    <a:pt x="2977" y="13300"/>
                    <a:pt x="6656" y="13300"/>
                  </a:cubicBezTo>
                  <a:cubicBezTo>
                    <a:pt x="10323" y="13300"/>
                    <a:pt x="13299" y="10324"/>
                    <a:pt x="13299" y="6657"/>
                  </a:cubicBezTo>
                  <a:cubicBezTo>
                    <a:pt x="13299" y="2977"/>
                    <a:pt x="10323" y="1"/>
                    <a:pt x="6656" y="1"/>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a:solidFill>
                    <a:srgbClr val="434343"/>
                  </a:solidFill>
                  <a:latin typeface="Fira Sans Extra Condensed Medium"/>
                  <a:ea typeface="Fira Sans Extra Condensed Medium"/>
                  <a:cs typeface="Fira Sans Extra Condensed Medium"/>
                  <a:sym typeface="Fira Sans Extra Condensed Medium"/>
                </a:rPr>
                <a:t>4</a:t>
              </a:r>
              <a:endParaRPr/>
            </a:p>
          </p:txBody>
        </p:sp>
      </p:grpSp>
      <p:grpSp>
        <p:nvGrpSpPr>
          <p:cNvPr id="55" name="Google Shape;365;p20">
            <a:extLst>
              <a:ext uri="{FF2B5EF4-FFF2-40B4-BE49-F238E27FC236}">
                <a16:creationId xmlns:a16="http://schemas.microsoft.com/office/drawing/2014/main" id="{ADD0C2B2-D5EC-4EF0-9800-6D62F86DB79D}"/>
              </a:ext>
            </a:extLst>
          </p:cNvPr>
          <p:cNvGrpSpPr/>
          <p:nvPr/>
        </p:nvGrpSpPr>
        <p:grpSpPr>
          <a:xfrm>
            <a:off x="5821278" y="3190976"/>
            <a:ext cx="2102615" cy="1628788"/>
            <a:chOff x="4267213" y="1838425"/>
            <a:chExt cx="2102615" cy="1628788"/>
          </a:xfrm>
        </p:grpSpPr>
        <p:sp>
          <p:nvSpPr>
            <p:cNvPr id="56" name="Google Shape;366;p20">
              <a:extLst>
                <a:ext uri="{FF2B5EF4-FFF2-40B4-BE49-F238E27FC236}">
                  <a16:creationId xmlns:a16="http://schemas.microsoft.com/office/drawing/2014/main" id="{A13E2093-7C0F-4E33-9A97-0BE5DD18334A}"/>
                </a:ext>
              </a:extLst>
            </p:cNvPr>
            <p:cNvSpPr/>
            <p:nvPr/>
          </p:nvSpPr>
          <p:spPr>
            <a:xfrm>
              <a:off x="4267513" y="2412588"/>
              <a:ext cx="577775" cy="1054625"/>
            </a:xfrm>
            <a:custGeom>
              <a:avLst/>
              <a:gdLst/>
              <a:ahLst/>
              <a:cxnLst/>
              <a:rect l="l" t="t" r="r" b="b"/>
              <a:pathLst>
                <a:path w="23111" h="42185" extrusionOk="0">
                  <a:moveTo>
                    <a:pt x="8966" y="0"/>
                  </a:moveTo>
                  <a:lnTo>
                    <a:pt x="8025" y="6311"/>
                  </a:lnTo>
                  <a:cubicBezTo>
                    <a:pt x="13431" y="9501"/>
                    <a:pt x="17062" y="15383"/>
                    <a:pt x="17062" y="22098"/>
                  </a:cubicBezTo>
                  <a:cubicBezTo>
                    <a:pt x="17062" y="29837"/>
                    <a:pt x="10764" y="36136"/>
                    <a:pt x="3013" y="36136"/>
                  </a:cubicBezTo>
                  <a:cubicBezTo>
                    <a:pt x="1346" y="36136"/>
                    <a:pt x="0" y="37493"/>
                    <a:pt x="0" y="39160"/>
                  </a:cubicBezTo>
                  <a:cubicBezTo>
                    <a:pt x="0" y="40827"/>
                    <a:pt x="1346" y="42184"/>
                    <a:pt x="3013" y="42184"/>
                  </a:cubicBezTo>
                  <a:cubicBezTo>
                    <a:pt x="14097" y="42184"/>
                    <a:pt x="23110" y="33171"/>
                    <a:pt x="23110" y="22098"/>
                  </a:cubicBezTo>
                  <a:cubicBezTo>
                    <a:pt x="23110" y="12311"/>
                    <a:pt x="17300" y="3858"/>
                    <a:pt x="8966" y="0"/>
                  </a:cubicBezTo>
                  <a:close/>
                </a:path>
              </a:pathLst>
            </a:custGeom>
            <a:solidFill>
              <a:srgbClr val="5EB2FC"/>
            </a:solidFill>
            <a:ln>
              <a:noFill/>
            </a:ln>
          </p:spPr>
          <p:txBody>
            <a:bodyPr spcFirstLastPara="1" wrap="square" lIns="91425" tIns="91425" rIns="91425" bIns="91425" anchor="ctr" anchorCtr="0">
              <a:noAutofit/>
            </a:bodyPr>
            <a:lstStyle/>
            <a:p>
              <a:endParaRPr/>
            </a:p>
          </p:txBody>
        </p:sp>
        <p:sp>
          <p:nvSpPr>
            <p:cNvPr id="57" name="Google Shape;367;p20">
              <a:extLst>
                <a:ext uri="{FF2B5EF4-FFF2-40B4-BE49-F238E27FC236}">
                  <a16:creationId xmlns:a16="http://schemas.microsoft.com/office/drawing/2014/main" id="{4A0505AD-C532-40CF-9132-906D10AE875D}"/>
                </a:ext>
              </a:extLst>
            </p:cNvPr>
            <p:cNvSpPr/>
            <p:nvPr/>
          </p:nvSpPr>
          <p:spPr>
            <a:xfrm>
              <a:off x="4335088" y="2520038"/>
              <a:ext cx="442625" cy="879600"/>
            </a:xfrm>
            <a:custGeom>
              <a:avLst/>
              <a:gdLst/>
              <a:ahLst/>
              <a:cxnLst/>
              <a:rect l="l" t="t" r="r" b="b"/>
              <a:pathLst>
                <a:path w="17705" h="35184" extrusionOk="0">
                  <a:moveTo>
                    <a:pt x="8346" y="0"/>
                  </a:moveTo>
                  <a:lnTo>
                    <a:pt x="8239" y="703"/>
                  </a:lnTo>
                  <a:cubicBezTo>
                    <a:pt x="13728" y="4620"/>
                    <a:pt x="17062" y="11014"/>
                    <a:pt x="17062" y="17800"/>
                  </a:cubicBezTo>
                  <a:cubicBezTo>
                    <a:pt x="17062" y="27028"/>
                    <a:pt x="9549" y="34540"/>
                    <a:pt x="310" y="34540"/>
                  </a:cubicBezTo>
                  <a:cubicBezTo>
                    <a:pt x="143" y="34540"/>
                    <a:pt x="0" y="34683"/>
                    <a:pt x="0" y="34862"/>
                  </a:cubicBezTo>
                  <a:cubicBezTo>
                    <a:pt x="0" y="35040"/>
                    <a:pt x="143" y="35183"/>
                    <a:pt x="310" y="35183"/>
                  </a:cubicBezTo>
                  <a:cubicBezTo>
                    <a:pt x="9906" y="35183"/>
                    <a:pt x="17705" y="27385"/>
                    <a:pt x="17705" y="17800"/>
                  </a:cubicBezTo>
                  <a:cubicBezTo>
                    <a:pt x="17705" y="10657"/>
                    <a:pt x="14121" y="4001"/>
                    <a:pt x="8346" y="0"/>
                  </a:cubicBezTo>
                  <a:close/>
                </a:path>
              </a:pathLst>
            </a:custGeom>
            <a:solidFill>
              <a:srgbClr val="FFFFFF"/>
            </a:solidFill>
            <a:ln>
              <a:noFill/>
            </a:ln>
          </p:spPr>
          <p:txBody>
            <a:bodyPr spcFirstLastPara="1" wrap="square" lIns="91425" tIns="91425" rIns="91425" bIns="91425" anchor="ctr" anchorCtr="0">
              <a:noAutofit/>
            </a:bodyPr>
            <a:lstStyle/>
            <a:p>
              <a:endParaRPr/>
            </a:p>
          </p:txBody>
        </p:sp>
        <p:sp>
          <p:nvSpPr>
            <p:cNvPr id="58" name="Google Shape;368;p20">
              <a:extLst>
                <a:ext uri="{FF2B5EF4-FFF2-40B4-BE49-F238E27FC236}">
                  <a16:creationId xmlns:a16="http://schemas.microsoft.com/office/drawing/2014/main" id="{00D16E4D-879B-4531-A17D-77989CC93362}"/>
                </a:ext>
              </a:extLst>
            </p:cNvPr>
            <p:cNvSpPr/>
            <p:nvPr/>
          </p:nvSpPr>
          <p:spPr>
            <a:xfrm>
              <a:off x="4267213" y="2303338"/>
              <a:ext cx="411975" cy="412275"/>
            </a:xfrm>
            <a:custGeom>
              <a:avLst/>
              <a:gdLst/>
              <a:ahLst/>
              <a:cxnLst/>
              <a:rect l="l" t="t" r="r" b="b"/>
              <a:pathLst>
                <a:path w="16479" h="16491" extrusionOk="0">
                  <a:moveTo>
                    <a:pt x="8240" y="1"/>
                  </a:moveTo>
                  <a:cubicBezTo>
                    <a:pt x="3691" y="1"/>
                    <a:pt x="0" y="3704"/>
                    <a:pt x="0" y="8252"/>
                  </a:cubicBezTo>
                  <a:cubicBezTo>
                    <a:pt x="0" y="12788"/>
                    <a:pt x="3691" y="16491"/>
                    <a:pt x="8240" y="16491"/>
                  </a:cubicBezTo>
                  <a:cubicBezTo>
                    <a:pt x="12788" y="16491"/>
                    <a:pt x="16479" y="12788"/>
                    <a:pt x="16479" y="8252"/>
                  </a:cubicBezTo>
                  <a:cubicBezTo>
                    <a:pt x="16479" y="3704"/>
                    <a:pt x="12788" y="1"/>
                    <a:pt x="8240" y="1"/>
                  </a:cubicBezTo>
                  <a:close/>
                </a:path>
              </a:pathLst>
            </a:custGeom>
            <a:solidFill>
              <a:srgbClr val="5EB2FC"/>
            </a:solidFill>
            <a:ln>
              <a:noFill/>
            </a:ln>
          </p:spPr>
          <p:txBody>
            <a:bodyPr spcFirstLastPara="1" wrap="square" lIns="91425" tIns="91425" rIns="91425" bIns="91425" anchor="ctr" anchorCtr="0">
              <a:noAutofit/>
            </a:bodyPr>
            <a:lstStyle/>
            <a:p>
              <a:endParaRPr/>
            </a:p>
          </p:txBody>
        </p:sp>
        <p:sp>
          <p:nvSpPr>
            <p:cNvPr id="59" name="Google Shape;369;p20">
              <a:extLst>
                <a:ext uri="{FF2B5EF4-FFF2-40B4-BE49-F238E27FC236}">
                  <a16:creationId xmlns:a16="http://schemas.microsoft.com/office/drawing/2014/main" id="{FAE2C45F-4D61-4AD7-B783-76264D5CD710}"/>
                </a:ext>
              </a:extLst>
            </p:cNvPr>
            <p:cNvSpPr/>
            <p:nvPr/>
          </p:nvSpPr>
          <p:spPr>
            <a:xfrm>
              <a:off x="4307088" y="2343238"/>
              <a:ext cx="332225" cy="332500"/>
            </a:xfrm>
            <a:custGeom>
              <a:avLst/>
              <a:gdLst/>
              <a:ahLst/>
              <a:cxnLst/>
              <a:rect l="l" t="t" r="r" b="b"/>
              <a:pathLst>
                <a:path w="13289" h="13300" extrusionOk="0">
                  <a:moveTo>
                    <a:pt x="6645" y="0"/>
                  </a:moveTo>
                  <a:cubicBezTo>
                    <a:pt x="2977" y="0"/>
                    <a:pt x="1" y="2977"/>
                    <a:pt x="1" y="6656"/>
                  </a:cubicBezTo>
                  <a:cubicBezTo>
                    <a:pt x="1" y="10323"/>
                    <a:pt x="2977" y="13299"/>
                    <a:pt x="6645" y="13299"/>
                  </a:cubicBezTo>
                  <a:cubicBezTo>
                    <a:pt x="10312" y="13299"/>
                    <a:pt x="13288" y="10323"/>
                    <a:pt x="13288" y="6656"/>
                  </a:cubicBezTo>
                  <a:cubicBezTo>
                    <a:pt x="13288" y="2977"/>
                    <a:pt x="10312" y="0"/>
                    <a:pt x="6645" y="0"/>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a:solidFill>
                    <a:srgbClr val="434343"/>
                  </a:solidFill>
                  <a:latin typeface="Fira Sans Extra Condensed Medium"/>
                  <a:ea typeface="Fira Sans Extra Condensed Medium"/>
                  <a:cs typeface="Fira Sans Extra Condensed Medium"/>
                  <a:sym typeface="Fira Sans Extra Condensed Medium"/>
                </a:rPr>
                <a:t>5</a:t>
              </a:r>
              <a:endParaRPr/>
            </a:p>
          </p:txBody>
        </p:sp>
        <p:sp>
          <p:nvSpPr>
            <p:cNvPr id="61" name="Google Shape;373;p20">
              <a:extLst>
                <a:ext uri="{FF2B5EF4-FFF2-40B4-BE49-F238E27FC236}">
                  <a16:creationId xmlns:a16="http://schemas.microsoft.com/office/drawing/2014/main" id="{9E684CA5-DCCC-4128-9CBF-D7AE5AA6E364}"/>
                </a:ext>
              </a:extLst>
            </p:cNvPr>
            <p:cNvSpPr/>
            <p:nvPr/>
          </p:nvSpPr>
          <p:spPr>
            <a:xfrm>
              <a:off x="4639324" y="1838425"/>
              <a:ext cx="1730504" cy="684925"/>
            </a:xfrm>
            <a:custGeom>
              <a:avLst/>
              <a:gdLst/>
              <a:ahLst/>
              <a:cxnLst/>
              <a:rect l="l" t="t" r="r" b="b"/>
              <a:pathLst>
                <a:path w="71701" h="27397" extrusionOk="0">
                  <a:moveTo>
                    <a:pt x="16360" y="0"/>
                  </a:moveTo>
                  <a:lnTo>
                    <a:pt x="16360" y="27015"/>
                  </a:lnTo>
                  <a:lnTo>
                    <a:pt x="1" y="27015"/>
                  </a:lnTo>
                  <a:lnTo>
                    <a:pt x="1" y="27396"/>
                  </a:lnTo>
                  <a:lnTo>
                    <a:pt x="16741" y="27396"/>
                  </a:lnTo>
                  <a:lnTo>
                    <a:pt x="16741" y="381"/>
                  </a:lnTo>
                  <a:lnTo>
                    <a:pt x="71700" y="381"/>
                  </a:lnTo>
                  <a:lnTo>
                    <a:pt x="71700" y="0"/>
                  </a:lnTo>
                  <a:close/>
                </a:path>
              </a:pathLst>
            </a:custGeom>
            <a:solidFill>
              <a:srgbClr val="5EB2FC">
                <a:alpha val="0"/>
              </a:srgbClr>
            </a:solidFill>
            <a:ln>
              <a:noFill/>
            </a:ln>
          </p:spPr>
          <p:txBody>
            <a:bodyPr spcFirstLastPara="1" wrap="square" lIns="91425" tIns="91425" rIns="91425" bIns="91425" anchor="ctr" anchorCtr="0">
              <a:noAutofit/>
            </a:bodyPr>
            <a:lstStyle/>
            <a:p>
              <a:endParaRPr/>
            </a:p>
          </p:txBody>
        </p:sp>
      </p:grpSp>
      <p:grpSp>
        <p:nvGrpSpPr>
          <p:cNvPr id="64" name="Google Shape;374;p20">
            <a:extLst>
              <a:ext uri="{FF2B5EF4-FFF2-40B4-BE49-F238E27FC236}">
                <a16:creationId xmlns:a16="http://schemas.microsoft.com/office/drawing/2014/main" id="{AF93E062-2482-4351-A11A-C1C7A9441806}"/>
              </a:ext>
            </a:extLst>
          </p:cNvPr>
          <p:cNvGrpSpPr/>
          <p:nvPr/>
        </p:nvGrpSpPr>
        <p:grpSpPr>
          <a:xfrm>
            <a:off x="5712629" y="4508963"/>
            <a:ext cx="2211337" cy="967148"/>
            <a:chOff x="4158563" y="3156413"/>
            <a:chExt cx="2211337" cy="967148"/>
          </a:xfrm>
        </p:grpSpPr>
        <p:sp>
          <p:nvSpPr>
            <p:cNvPr id="65" name="Google Shape;375;p20">
              <a:extLst>
                <a:ext uri="{FF2B5EF4-FFF2-40B4-BE49-F238E27FC236}">
                  <a16:creationId xmlns:a16="http://schemas.microsoft.com/office/drawing/2014/main" id="{9EC1BDB2-3BE8-4408-A6A6-B32A67112760}"/>
                </a:ext>
              </a:extLst>
            </p:cNvPr>
            <p:cNvSpPr/>
            <p:nvPr/>
          </p:nvSpPr>
          <p:spPr>
            <a:xfrm>
              <a:off x="4363675" y="3528526"/>
              <a:ext cx="2006225" cy="595035"/>
            </a:xfrm>
            <a:custGeom>
              <a:avLst/>
              <a:gdLst/>
              <a:ahLst/>
              <a:cxnLst/>
              <a:rect l="l" t="t" r="r" b="b"/>
              <a:pathLst>
                <a:path w="80249" h="22433" extrusionOk="0">
                  <a:moveTo>
                    <a:pt x="0" y="1"/>
                  </a:moveTo>
                  <a:lnTo>
                    <a:pt x="0" y="382"/>
                  </a:lnTo>
                  <a:lnTo>
                    <a:pt x="43922" y="382"/>
                  </a:lnTo>
                  <a:lnTo>
                    <a:pt x="43922" y="22432"/>
                  </a:lnTo>
                  <a:lnTo>
                    <a:pt x="80248" y="22432"/>
                  </a:lnTo>
                  <a:lnTo>
                    <a:pt x="80248" y="22051"/>
                  </a:lnTo>
                  <a:lnTo>
                    <a:pt x="44303" y="22051"/>
                  </a:lnTo>
                  <a:lnTo>
                    <a:pt x="44303" y="1"/>
                  </a:lnTo>
                  <a:close/>
                </a:path>
              </a:pathLst>
            </a:custGeom>
            <a:solidFill>
              <a:srgbClr val="4949E7">
                <a:alpha val="0"/>
              </a:srgbClr>
            </a:solidFill>
            <a:ln>
              <a:noFill/>
            </a:ln>
          </p:spPr>
          <p:txBody>
            <a:bodyPr spcFirstLastPara="1" wrap="square" lIns="91425" tIns="91425" rIns="91425" bIns="91425" anchor="ctr" anchorCtr="0">
              <a:noAutofit/>
            </a:bodyPr>
            <a:lstStyle/>
            <a:p>
              <a:endParaRPr/>
            </a:p>
          </p:txBody>
        </p:sp>
        <p:sp>
          <p:nvSpPr>
            <p:cNvPr id="66" name="Google Shape;376;p20">
              <a:extLst>
                <a:ext uri="{FF2B5EF4-FFF2-40B4-BE49-F238E27FC236}">
                  <a16:creationId xmlns:a16="http://schemas.microsoft.com/office/drawing/2014/main" id="{3C9FE90F-D687-4274-8B2B-A4BC4450A394}"/>
                </a:ext>
              </a:extLst>
            </p:cNvPr>
            <p:cNvSpPr/>
            <p:nvPr/>
          </p:nvSpPr>
          <p:spPr>
            <a:xfrm>
              <a:off x="4158563" y="3156413"/>
              <a:ext cx="411975" cy="412000"/>
            </a:xfrm>
            <a:custGeom>
              <a:avLst/>
              <a:gdLst/>
              <a:ahLst/>
              <a:cxnLst/>
              <a:rect l="l" t="t" r="r" b="b"/>
              <a:pathLst>
                <a:path w="16479" h="16480" extrusionOk="0">
                  <a:moveTo>
                    <a:pt x="8240" y="1"/>
                  </a:moveTo>
                  <a:cubicBezTo>
                    <a:pt x="3703" y="1"/>
                    <a:pt x="1" y="3692"/>
                    <a:pt x="1" y="8240"/>
                  </a:cubicBezTo>
                  <a:cubicBezTo>
                    <a:pt x="1" y="12776"/>
                    <a:pt x="3703" y="16479"/>
                    <a:pt x="8240" y="16479"/>
                  </a:cubicBezTo>
                  <a:cubicBezTo>
                    <a:pt x="12788" y="16479"/>
                    <a:pt x="16479" y="12776"/>
                    <a:pt x="16479" y="8240"/>
                  </a:cubicBezTo>
                  <a:cubicBezTo>
                    <a:pt x="16479" y="3692"/>
                    <a:pt x="12788" y="1"/>
                    <a:pt x="8240" y="1"/>
                  </a:cubicBezTo>
                  <a:close/>
                </a:path>
              </a:pathLst>
            </a:custGeom>
            <a:solidFill>
              <a:srgbClr val="4949E7"/>
            </a:solidFill>
            <a:ln>
              <a:noFill/>
            </a:ln>
          </p:spPr>
          <p:txBody>
            <a:bodyPr spcFirstLastPara="1" wrap="square" lIns="91425" tIns="91425" rIns="91425" bIns="91425" anchor="ctr" anchorCtr="0">
              <a:noAutofit/>
            </a:bodyPr>
            <a:lstStyle/>
            <a:p>
              <a:endParaRPr/>
            </a:p>
          </p:txBody>
        </p:sp>
        <p:sp>
          <p:nvSpPr>
            <p:cNvPr id="67" name="Google Shape;377;p20">
              <a:extLst>
                <a:ext uri="{FF2B5EF4-FFF2-40B4-BE49-F238E27FC236}">
                  <a16:creationId xmlns:a16="http://schemas.microsoft.com/office/drawing/2014/main" id="{193A93CC-6069-4F7D-9B25-2913A7CB4091}"/>
                </a:ext>
              </a:extLst>
            </p:cNvPr>
            <p:cNvSpPr/>
            <p:nvPr/>
          </p:nvSpPr>
          <p:spPr>
            <a:xfrm>
              <a:off x="4198463" y="3196013"/>
              <a:ext cx="332500" cy="332500"/>
            </a:xfrm>
            <a:custGeom>
              <a:avLst/>
              <a:gdLst/>
              <a:ahLst/>
              <a:cxnLst/>
              <a:rect l="l" t="t" r="r" b="b"/>
              <a:pathLst>
                <a:path w="13300" h="13300" extrusionOk="0">
                  <a:moveTo>
                    <a:pt x="6644" y="0"/>
                  </a:moveTo>
                  <a:cubicBezTo>
                    <a:pt x="2977" y="0"/>
                    <a:pt x="0" y="2977"/>
                    <a:pt x="0" y="6656"/>
                  </a:cubicBezTo>
                  <a:cubicBezTo>
                    <a:pt x="0" y="10323"/>
                    <a:pt x="2977" y="13300"/>
                    <a:pt x="6644" y="13300"/>
                  </a:cubicBezTo>
                  <a:cubicBezTo>
                    <a:pt x="10323" y="13300"/>
                    <a:pt x="13299" y="10323"/>
                    <a:pt x="13299" y="6656"/>
                  </a:cubicBezTo>
                  <a:cubicBezTo>
                    <a:pt x="13299" y="2977"/>
                    <a:pt x="10323" y="0"/>
                    <a:pt x="6644" y="0"/>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a:solidFill>
                    <a:srgbClr val="434343"/>
                  </a:solidFill>
                  <a:latin typeface="Fira Sans Extra Condensed Medium"/>
                  <a:ea typeface="Fira Sans Extra Condensed Medium"/>
                  <a:cs typeface="Fira Sans Extra Condensed Medium"/>
                  <a:sym typeface="Fira Sans Extra Condensed Medium"/>
                </a:rPr>
                <a:t>6</a:t>
              </a:r>
              <a:endParaRPr/>
            </a:p>
          </p:txBody>
        </p:sp>
      </p:grpSp>
    </p:spTree>
    <p:extLst>
      <p:ext uri="{BB962C8B-B14F-4D97-AF65-F5344CB8AC3E}">
        <p14:creationId xmlns:p14="http://schemas.microsoft.com/office/powerpoint/2010/main" val="40061724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7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24340" y="-19050"/>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2264340" y="841518"/>
            <a:ext cx="7573927"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VENTAJAS Y DESVENTAJAS</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8107" y="648989"/>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sp>
        <p:nvSpPr>
          <p:cNvPr id="14" name="Google Shape;329;p20">
            <a:extLst>
              <a:ext uri="{FF2B5EF4-FFF2-40B4-BE49-F238E27FC236}">
                <a16:creationId xmlns:a16="http://schemas.microsoft.com/office/drawing/2014/main" id="{8AB604B2-DB03-4691-BEF5-2EA9C85EE169}"/>
              </a:ext>
            </a:extLst>
          </p:cNvPr>
          <p:cNvSpPr/>
          <p:nvPr/>
        </p:nvSpPr>
        <p:spPr>
          <a:xfrm>
            <a:off x="5732930" y="2848058"/>
            <a:ext cx="1331125" cy="9550"/>
          </a:xfrm>
          <a:custGeom>
            <a:avLst/>
            <a:gdLst/>
            <a:ahLst/>
            <a:cxnLst/>
            <a:rect l="l" t="t" r="r" b="b"/>
            <a:pathLst>
              <a:path w="53245" h="382" extrusionOk="0">
                <a:moveTo>
                  <a:pt x="0" y="0"/>
                </a:moveTo>
                <a:lnTo>
                  <a:pt x="0" y="381"/>
                </a:lnTo>
                <a:lnTo>
                  <a:pt x="53245" y="381"/>
                </a:lnTo>
                <a:lnTo>
                  <a:pt x="53245" y="0"/>
                </a:lnTo>
                <a:close/>
              </a:path>
            </a:pathLst>
          </a:custGeom>
          <a:solidFill>
            <a:srgbClr val="869FB2"/>
          </a:solidFill>
          <a:ln>
            <a:noFill/>
          </a:ln>
        </p:spPr>
        <p:txBody>
          <a:bodyPr spcFirstLastPara="1" wrap="square" lIns="91425" tIns="91425" rIns="91425" bIns="91425" anchor="ctr" anchorCtr="0">
            <a:noAutofit/>
          </a:bodyPr>
          <a:lstStyle/>
          <a:p>
            <a:endParaRPr dirty="0"/>
          </a:p>
        </p:txBody>
      </p:sp>
      <p:sp>
        <p:nvSpPr>
          <p:cNvPr id="15" name="Google Shape;330;p20">
            <a:extLst>
              <a:ext uri="{FF2B5EF4-FFF2-40B4-BE49-F238E27FC236}">
                <a16:creationId xmlns:a16="http://schemas.microsoft.com/office/drawing/2014/main" id="{B07DB71B-7A25-4A2F-B9A1-3F8A76DA9BEE}"/>
              </a:ext>
            </a:extLst>
          </p:cNvPr>
          <p:cNvSpPr/>
          <p:nvPr/>
        </p:nvSpPr>
        <p:spPr>
          <a:xfrm>
            <a:off x="5611330" y="2874107"/>
            <a:ext cx="1452275" cy="1329950"/>
          </a:xfrm>
          <a:custGeom>
            <a:avLst/>
            <a:gdLst/>
            <a:ahLst/>
            <a:cxnLst/>
            <a:rect l="l" t="t" r="r" b="b"/>
            <a:pathLst>
              <a:path w="58091" h="53198" extrusionOk="0">
                <a:moveTo>
                  <a:pt x="3025" y="1"/>
                </a:moveTo>
                <a:cubicBezTo>
                  <a:pt x="1358" y="1"/>
                  <a:pt x="0" y="1346"/>
                  <a:pt x="0" y="3025"/>
                </a:cubicBezTo>
                <a:cubicBezTo>
                  <a:pt x="0" y="4692"/>
                  <a:pt x="1358" y="6037"/>
                  <a:pt x="3025" y="6037"/>
                </a:cubicBezTo>
                <a:cubicBezTo>
                  <a:pt x="29123" y="6037"/>
                  <a:pt x="50519" y="26516"/>
                  <a:pt x="51995" y="52245"/>
                </a:cubicBezTo>
                <a:lnTo>
                  <a:pt x="58091" y="53198"/>
                </a:lnTo>
                <a:cubicBezTo>
                  <a:pt x="57091" y="23694"/>
                  <a:pt x="32778" y="1"/>
                  <a:pt x="3025" y="1"/>
                </a:cubicBezTo>
                <a:close/>
              </a:path>
            </a:pathLst>
          </a:custGeom>
          <a:solidFill>
            <a:srgbClr val="869FB2"/>
          </a:solidFill>
          <a:ln>
            <a:noFill/>
          </a:ln>
        </p:spPr>
        <p:txBody>
          <a:bodyPr spcFirstLastPara="1" wrap="square" lIns="91425" tIns="91425" rIns="91425" bIns="91425" anchor="ctr" anchorCtr="0">
            <a:noAutofit/>
          </a:bodyPr>
          <a:lstStyle/>
          <a:p>
            <a:endParaRPr/>
          </a:p>
        </p:txBody>
      </p:sp>
      <p:sp>
        <p:nvSpPr>
          <p:cNvPr id="16" name="Google Shape;331;p20">
            <a:extLst>
              <a:ext uri="{FF2B5EF4-FFF2-40B4-BE49-F238E27FC236}">
                <a16:creationId xmlns:a16="http://schemas.microsoft.com/office/drawing/2014/main" id="{3E5CF795-1E84-4AB4-97E9-24560AB11414}"/>
              </a:ext>
            </a:extLst>
          </p:cNvPr>
          <p:cNvSpPr/>
          <p:nvPr/>
        </p:nvSpPr>
        <p:spPr>
          <a:xfrm>
            <a:off x="5678903" y="2941682"/>
            <a:ext cx="1311775" cy="1182600"/>
          </a:xfrm>
          <a:custGeom>
            <a:avLst/>
            <a:gdLst/>
            <a:ahLst/>
            <a:cxnLst/>
            <a:rect l="l" t="t" r="r" b="b"/>
            <a:pathLst>
              <a:path w="52471" h="47304" extrusionOk="0">
                <a:moveTo>
                  <a:pt x="322" y="1"/>
                </a:moveTo>
                <a:cubicBezTo>
                  <a:pt x="143" y="1"/>
                  <a:pt x="0" y="143"/>
                  <a:pt x="0" y="322"/>
                </a:cubicBezTo>
                <a:cubicBezTo>
                  <a:pt x="0" y="489"/>
                  <a:pt x="143" y="632"/>
                  <a:pt x="322" y="632"/>
                </a:cubicBezTo>
                <a:cubicBezTo>
                  <a:pt x="26980" y="632"/>
                  <a:pt x="49197" y="20920"/>
                  <a:pt x="51828" y="47197"/>
                </a:cubicBezTo>
                <a:lnTo>
                  <a:pt x="52471" y="47304"/>
                </a:lnTo>
                <a:cubicBezTo>
                  <a:pt x="51280" y="34957"/>
                  <a:pt x="45768" y="23503"/>
                  <a:pt x="36755" y="14776"/>
                </a:cubicBezTo>
                <a:cubicBezTo>
                  <a:pt x="26920" y="5239"/>
                  <a:pt x="13978" y="1"/>
                  <a:pt x="322" y="1"/>
                </a:cubicBezTo>
                <a:close/>
              </a:path>
            </a:pathLst>
          </a:custGeom>
          <a:solidFill>
            <a:srgbClr val="FFFFFF"/>
          </a:solidFill>
          <a:ln>
            <a:noFill/>
          </a:ln>
        </p:spPr>
        <p:txBody>
          <a:bodyPr spcFirstLastPara="1" wrap="square" lIns="91425" tIns="91425" rIns="91425" bIns="91425" anchor="ctr" anchorCtr="0">
            <a:noAutofit/>
          </a:bodyPr>
          <a:lstStyle/>
          <a:p>
            <a:endParaRPr/>
          </a:p>
        </p:txBody>
      </p:sp>
      <p:sp>
        <p:nvSpPr>
          <p:cNvPr id="19" name="Google Shape;332;p20">
            <a:extLst>
              <a:ext uri="{FF2B5EF4-FFF2-40B4-BE49-F238E27FC236}">
                <a16:creationId xmlns:a16="http://schemas.microsoft.com/office/drawing/2014/main" id="{AB11FD30-52EF-40D1-A2F5-48783F07AE6A}"/>
              </a:ext>
            </a:extLst>
          </p:cNvPr>
          <p:cNvSpPr/>
          <p:nvPr/>
        </p:nvSpPr>
        <p:spPr>
          <a:xfrm>
            <a:off x="5439278" y="2746707"/>
            <a:ext cx="411975" cy="412000"/>
          </a:xfrm>
          <a:custGeom>
            <a:avLst/>
            <a:gdLst/>
            <a:ahLst/>
            <a:cxnLst/>
            <a:rect l="l" t="t" r="r" b="b"/>
            <a:pathLst>
              <a:path w="16479" h="16480" extrusionOk="0">
                <a:moveTo>
                  <a:pt x="8240" y="1"/>
                </a:moveTo>
                <a:cubicBezTo>
                  <a:pt x="3692" y="1"/>
                  <a:pt x="1" y="3704"/>
                  <a:pt x="1" y="8240"/>
                </a:cubicBezTo>
                <a:cubicBezTo>
                  <a:pt x="1" y="12788"/>
                  <a:pt x="3692" y="16479"/>
                  <a:pt x="8240" y="16479"/>
                </a:cubicBezTo>
                <a:cubicBezTo>
                  <a:pt x="12776" y="16479"/>
                  <a:pt x="16479" y="12788"/>
                  <a:pt x="16479" y="8240"/>
                </a:cubicBezTo>
                <a:cubicBezTo>
                  <a:pt x="16479" y="3704"/>
                  <a:pt x="12776" y="1"/>
                  <a:pt x="8240" y="1"/>
                </a:cubicBezTo>
                <a:close/>
              </a:path>
            </a:pathLst>
          </a:custGeom>
          <a:solidFill>
            <a:srgbClr val="869FB2"/>
          </a:solidFill>
          <a:ln>
            <a:noFill/>
          </a:ln>
        </p:spPr>
        <p:txBody>
          <a:bodyPr spcFirstLastPara="1" wrap="square" lIns="91425" tIns="91425" rIns="91425" bIns="91425" anchor="ctr" anchorCtr="0">
            <a:noAutofit/>
          </a:bodyPr>
          <a:lstStyle/>
          <a:p>
            <a:endParaRPr/>
          </a:p>
        </p:txBody>
      </p:sp>
      <p:sp>
        <p:nvSpPr>
          <p:cNvPr id="20" name="Google Shape;333;p20">
            <a:extLst>
              <a:ext uri="{FF2B5EF4-FFF2-40B4-BE49-F238E27FC236}">
                <a16:creationId xmlns:a16="http://schemas.microsoft.com/office/drawing/2014/main" id="{02BD856E-8FDA-4436-A55D-1F57DA5C0020}"/>
              </a:ext>
            </a:extLst>
          </p:cNvPr>
          <p:cNvSpPr/>
          <p:nvPr/>
        </p:nvSpPr>
        <p:spPr>
          <a:xfrm>
            <a:off x="5478878" y="2786607"/>
            <a:ext cx="332500" cy="332500"/>
          </a:xfrm>
          <a:custGeom>
            <a:avLst/>
            <a:gdLst/>
            <a:ahLst/>
            <a:cxnLst/>
            <a:rect l="l" t="t" r="r" b="b"/>
            <a:pathLst>
              <a:path w="13300" h="13300" extrusionOk="0">
                <a:moveTo>
                  <a:pt x="6656" y="0"/>
                </a:moveTo>
                <a:cubicBezTo>
                  <a:pt x="2977" y="0"/>
                  <a:pt x="0" y="2977"/>
                  <a:pt x="0" y="6644"/>
                </a:cubicBezTo>
                <a:cubicBezTo>
                  <a:pt x="0" y="10323"/>
                  <a:pt x="2977" y="13300"/>
                  <a:pt x="6656" y="13300"/>
                </a:cubicBezTo>
                <a:cubicBezTo>
                  <a:pt x="10323" y="13300"/>
                  <a:pt x="13299" y="10323"/>
                  <a:pt x="13299" y="6644"/>
                </a:cubicBezTo>
                <a:cubicBezTo>
                  <a:pt x="13299" y="2977"/>
                  <a:pt x="10323" y="0"/>
                  <a:pt x="6656" y="0"/>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a:solidFill>
                  <a:srgbClr val="434343"/>
                </a:solidFill>
                <a:latin typeface="Fira Sans Extra Condensed Medium"/>
                <a:ea typeface="Fira Sans Extra Condensed Medium"/>
                <a:cs typeface="Fira Sans Extra Condensed Medium"/>
                <a:sym typeface="Fira Sans Extra Condensed Medium"/>
              </a:rPr>
              <a:t>1</a:t>
            </a:r>
            <a:endParaRPr/>
          </a:p>
        </p:txBody>
      </p:sp>
      <p:sp>
        <p:nvSpPr>
          <p:cNvPr id="23" name="Google Shape;336;p20">
            <a:extLst>
              <a:ext uri="{FF2B5EF4-FFF2-40B4-BE49-F238E27FC236}">
                <a16:creationId xmlns:a16="http://schemas.microsoft.com/office/drawing/2014/main" id="{BA48F7ED-AB8B-496F-97F2-103D52F9BAD5}"/>
              </a:ext>
            </a:extLst>
          </p:cNvPr>
          <p:cNvSpPr txBox="1"/>
          <p:nvPr/>
        </p:nvSpPr>
        <p:spPr>
          <a:xfrm>
            <a:off x="7006555" y="2623807"/>
            <a:ext cx="3777465" cy="534900"/>
          </a:xfrm>
          <a:prstGeom prst="rect">
            <a:avLst/>
          </a:prstGeom>
          <a:noFill/>
          <a:ln>
            <a:noFill/>
          </a:ln>
        </p:spPr>
        <p:txBody>
          <a:bodyPr spcFirstLastPara="1" wrap="square" lIns="91425" tIns="91425" rIns="91425" bIns="91425" anchor="ctr" anchorCtr="0">
            <a:noAutofit/>
          </a:bodyPr>
          <a:lstStyle/>
          <a:p>
            <a:r>
              <a:rPr lang="en" sz="2400" dirty="0">
                <a:solidFill>
                  <a:schemeClr val="bg1"/>
                </a:solidFill>
                <a:latin typeface="Roboto"/>
                <a:ea typeface="Roboto"/>
                <a:cs typeface="Roboto"/>
                <a:sym typeface="Roboto"/>
              </a:rPr>
              <a:t>Reducción del tamaño y del costo</a:t>
            </a:r>
            <a:endParaRPr sz="2400" dirty="0">
              <a:solidFill>
                <a:schemeClr val="bg1"/>
              </a:solidFill>
              <a:latin typeface="Roboto"/>
              <a:ea typeface="Roboto"/>
              <a:cs typeface="Roboto"/>
              <a:sym typeface="Roboto"/>
            </a:endParaRPr>
          </a:p>
        </p:txBody>
      </p:sp>
      <p:grpSp>
        <p:nvGrpSpPr>
          <p:cNvPr id="24" name="Google Shape;337;p20">
            <a:extLst>
              <a:ext uri="{FF2B5EF4-FFF2-40B4-BE49-F238E27FC236}">
                <a16:creationId xmlns:a16="http://schemas.microsoft.com/office/drawing/2014/main" id="{2B9D92C3-287D-47AE-9EF0-3728A69EF92B}"/>
              </a:ext>
            </a:extLst>
          </p:cNvPr>
          <p:cNvGrpSpPr/>
          <p:nvPr/>
        </p:nvGrpSpPr>
        <p:grpSpPr>
          <a:xfrm>
            <a:off x="6183228" y="3975564"/>
            <a:ext cx="1748750" cy="1360025"/>
            <a:chOff x="4629163" y="2623013"/>
            <a:chExt cx="1748750" cy="1360025"/>
          </a:xfrm>
        </p:grpSpPr>
        <p:sp>
          <p:nvSpPr>
            <p:cNvPr id="25" name="Google Shape;338;p20">
              <a:extLst>
                <a:ext uri="{FF2B5EF4-FFF2-40B4-BE49-F238E27FC236}">
                  <a16:creationId xmlns:a16="http://schemas.microsoft.com/office/drawing/2014/main" id="{13F89164-DACC-4538-9AEF-0F5217214B5C}"/>
                </a:ext>
              </a:extLst>
            </p:cNvPr>
            <p:cNvSpPr/>
            <p:nvPr/>
          </p:nvSpPr>
          <p:spPr>
            <a:xfrm>
              <a:off x="4629163" y="2818588"/>
              <a:ext cx="890900" cy="1164450"/>
            </a:xfrm>
            <a:custGeom>
              <a:avLst/>
              <a:gdLst/>
              <a:ahLst/>
              <a:cxnLst/>
              <a:rect l="l" t="t" r="r" b="b"/>
              <a:pathLst>
                <a:path w="35636" h="46578" extrusionOk="0">
                  <a:moveTo>
                    <a:pt x="29504" y="0"/>
                  </a:moveTo>
                  <a:lnTo>
                    <a:pt x="29504" y="0"/>
                  </a:lnTo>
                  <a:cubicBezTo>
                    <a:pt x="29564" y="941"/>
                    <a:pt x="29599" y="1893"/>
                    <a:pt x="29599" y="2858"/>
                  </a:cubicBezTo>
                  <a:cubicBezTo>
                    <a:pt x="29599" y="21051"/>
                    <a:pt x="16955" y="36350"/>
                    <a:pt x="0" y="40422"/>
                  </a:cubicBezTo>
                  <a:lnTo>
                    <a:pt x="203" y="46578"/>
                  </a:lnTo>
                  <a:cubicBezTo>
                    <a:pt x="20420" y="42303"/>
                    <a:pt x="35636" y="24325"/>
                    <a:pt x="35636" y="2858"/>
                  </a:cubicBezTo>
                  <a:cubicBezTo>
                    <a:pt x="35636" y="2215"/>
                    <a:pt x="35624" y="1584"/>
                    <a:pt x="35600" y="953"/>
                  </a:cubicBezTo>
                  <a:lnTo>
                    <a:pt x="29504" y="0"/>
                  </a:lnTo>
                  <a:close/>
                </a:path>
              </a:pathLst>
            </a:custGeom>
            <a:solidFill>
              <a:srgbClr val="69E781"/>
            </a:solidFill>
            <a:ln>
              <a:noFill/>
            </a:ln>
          </p:spPr>
          <p:txBody>
            <a:bodyPr spcFirstLastPara="1" wrap="square" lIns="91425" tIns="91425" rIns="91425" bIns="91425" anchor="ctr" anchorCtr="0">
              <a:noAutofit/>
            </a:bodyPr>
            <a:lstStyle/>
            <a:p>
              <a:endParaRPr/>
            </a:p>
          </p:txBody>
        </p:sp>
        <p:sp>
          <p:nvSpPr>
            <p:cNvPr id="26" name="Google Shape;339;p20">
              <a:extLst>
                <a:ext uri="{FF2B5EF4-FFF2-40B4-BE49-F238E27FC236}">
                  <a16:creationId xmlns:a16="http://schemas.microsoft.com/office/drawing/2014/main" id="{CBB785FF-612E-42D3-AB17-FA85ECFE29E0}"/>
                </a:ext>
              </a:extLst>
            </p:cNvPr>
            <p:cNvSpPr/>
            <p:nvPr/>
          </p:nvSpPr>
          <p:spPr>
            <a:xfrm>
              <a:off x="4698513" y="2897763"/>
              <a:ext cx="753975" cy="999250"/>
            </a:xfrm>
            <a:custGeom>
              <a:avLst/>
              <a:gdLst/>
              <a:ahLst/>
              <a:cxnLst/>
              <a:rect l="l" t="t" r="r" b="b"/>
              <a:pathLst>
                <a:path w="30159" h="39970" extrusionOk="0">
                  <a:moveTo>
                    <a:pt x="29516" y="0"/>
                  </a:moveTo>
                  <a:cubicBezTo>
                    <a:pt x="29385" y="18312"/>
                    <a:pt x="17396" y="34147"/>
                    <a:pt x="1" y="39315"/>
                  </a:cubicBezTo>
                  <a:lnTo>
                    <a:pt x="12" y="39970"/>
                  </a:lnTo>
                  <a:cubicBezTo>
                    <a:pt x="17538" y="34814"/>
                    <a:pt x="29980" y="18562"/>
                    <a:pt x="30159" y="108"/>
                  </a:cubicBezTo>
                  <a:lnTo>
                    <a:pt x="29516" y="0"/>
                  </a:lnTo>
                  <a:close/>
                </a:path>
              </a:pathLst>
            </a:custGeom>
            <a:solidFill>
              <a:srgbClr val="FFFFFF"/>
            </a:solidFill>
            <a:ln>
              <a:noFill/>
            </a:ln>
          </p:spPr>
          <p:txBody>
            <a:bodyPr spcFirstLastPara="1" wrap="square" lIns="91425" tIns="91425" rIns="91425" bIns="91425" anchor="ctr" anchorCtr="0">
              <a:noAutofit/>
            </a:bodyPr>
            <a:lstStyle/>
            <a:p>
              <a:endParaRPr/>
            </a:p>
          </p:txBody>
        </p:sp>
        <p:sp>
          <p:nvSpPr>
            <p:cNvPr id="31" name="Google Shape;340;p20">
              <a:extLst>
                <a:ext uri="{FF2B5EF4-FFF2-40B4-BE49-F238E27FC236}">
                  <a16:creationId xmlns:a16="http://schemas.microsoft.com/office/drawing/2014/main" id="{95A86DFC-593A-43A9-92D6-D0B326DFBF9C}"/>
                </a:ext>
              </a:extLst>
            </p:cNvPr>
            <p:cNvSpPr/>
            <p:nvPr/>
          </p:nvSpPr>
          <p:spPr>
            <a:xfrm>
              <a:off x="5297688" y="2720963"/>
              <a:ext cx="1080225" cy="253925"/>
            </a:xfrm>
            <a:custGeom>
              <a:avLst/>
              <a:gdLst/>
              <a:ahLst/>
              <a:cxnLst/>
              <a:rect l="l" t="t" r="r" b="b"/>
              <a:pathLst>
                <a:path w="43209" h="10157" extrusionOk="0">
                  <a:moveTo>
                    <a:pt x="382" y="0"/>
                  </a:moveTo>
                  <a:lnTo>
                    <a:pt x="1" y="12"/>
                  </a:lnTo>
                  <a:lnTo>
                    <a:pt x="191" y="10156"/>
                  </a:lnTo>
                  <a:lnTo>
                    <a:pt x="43209" y="9989"/>
                  </a:lnTo>
                  <a:lnTo>
                    <a:pt x="43197" y="9608"/>
                  </a:lnTo>
                  <a:lnTo>
                    <a:pt x="560" y="9775"/>
                  </a:lnTo>
                  <a:lnTo>
                    <a:pt x="382" y="0"/>
                  </a:lnTo>
                  <a:close/>
                </a:path>
              </a:pathLst>
            </a:custGeom>
            <a:solidFill>
              <a:srgbClr val="69E781"/>
            </a:solidFill>
            <a:ln>
              <a:noFill/>
            </a:ln>
          </p:spPr>
          <p:txBody>
            <a:bodyPr spcFirstLastPara="1" wrap="square" lIns="91425" tIns="91425" rIns="91425" bIns="91425" anchor="ctr" anchorCtr="0">
              <a:noAutofit/>
            </a:bodyPr>
            <a:lstStyle/>
            <a:p>
              <a:endParaRPr dirty="0"/>
            </a:p>
          </p:txBody>
        </p:sp>
        <p:sp>
          <p:nvSpPr>
            <p:cNvPr id="32" name="Google Shape;341;p20">
              <a:extLst>
                <a:ext uri="{FF2B5EF4-FFF2-40B4-BE49-F238E27FC236}">
                  <a16:creationId xmlns:a16="http://schemas.microsoft.com/office/drawing/2014/main" id="{832FAA6B-16DD-400F-8D5E-EF2ADD249E98}"/>
                </a:ext>
              </a:extLst>
            </p:cNvPr>
            <p:cNvSpPr/>
            <p:nvPr/>
          </p:nvSpPr>
          <p:spPr>
            <a:xfrm>
              <a:off x="5232813" y="2623013"/>
              <a:ext cx="411975" cy="412300"/>
            </a:xfrm>
            <a:custGeom>
              <a:avLst/>
              <a:gdLst/>
              <a:ahLst/>
              <a:cxnLst/>
              <a:rect l="l" t="t" r="r" b="b"/>
              <a:pathLst>
                <a:path w="16479" h="16492" extrusionOk="0">
                  <a:moveTo>
                    <a:pt x="8239" y="1"/>
                  </a:moveTo>
                  <a:cubicBezTo>
                    <a:pt x="3703" y="1"/>
                    <a:pt x="0" y="3704"/>
                    <a:pt x="0" y="8252"/>
                  </a:cubicBezTo>
                  <a:cubicBezTo>
                    <a:pt x="0" y="12788"/>
                    <a:pt x="3703" y="16491"/>
                    <a:pt x="8239" y="16491"/>
                  </a:cubicBezTo>
                  <a:cubicBezTo>
                    <a:pt x="12788" y="16491"/>
                    <a:pt x="16479" y="12788"/>
                    <a:pt x="16479" y="8252"/>
                  </a:cubicBezTo>
                  <a:cubicBezTo>
                    <a:pt x="16479" y="3704"/>
                    <a:pt x="12788" y="1"/>
                    <a:pt x="8239" y="1"/>
                  </a:cubicBezTo>
                  <a:close/>
                </a:path>
              </a:pathLst>
            </a:custGeom>
            <a:solidFill>
              <a:srgbClr val="69E781"/>
            </a:solidFill>
            <a:ln>
              <a:noFill/>
            </a:ln>
          </p:spPr>
          <p:txBody>
            <a:bodyPr spcFirstLastPara="1" wrap="square" lIns="91425" tIns="91425" rIns="91425" bIns="91425" anchor="ctr" anchorCtr="0">
              <a:noAutofit/>
            </a:bodyPr>
            <a:lstStyle/>
            <a:p>
              <a:endParaRPr/>
            </a:p>
          </p:txBody>
        </p:sp>
        <p:sp>
          <p:nvSpPr>
            <p:cNvPr id="33" name="Google Shape;342;p20">
              <a:extLst>
                <a:ext uri="{FF2B5EF4-FFF2-40B4-BE49-F238E27FC236}">
                  <a16:creationId xmlns:a16="http://schemas.microsoft.com/office/drawing/2014/main" id="{AE547A34-06CD-42C1-8AB1-B2567957833C}"/>
                </a:ext>
              </a:extLst>
            </p:cNvPr>
            <p:cNvSpPr/>
            <p:nvPr/>
          </p:nvSpPr>
          <p:spPr>
            <a:xfrm>
              <a:off x="5272688" y="2662913"/>
              <a:ext cx="332500" cy="332500"/>
            </a:xfrm>
            <a:custGeom>
              <a:avLst/>
              <a:gdLst/>
              <a:ahLst/>
              <a:cxnLst/>
              <a:rect l="l" t="t" r="r" b="b"/>
              <a:pathLst>
                <a:path w="13300" h="13300" extrusionOk="0">
                  <a:moveTo>
                    <a:pt x="6644" y="0"/>
                  </a:moveTo>
                  <a:cubicBezTo>
                    <a:pt x="2977" y="0"/>
                    <a:pt x="1" y="2977"/>
                    <a:pt x="1" y="6656"/>
                  </a:cubicBezTo>
                  <a:cubicBezTo>
                    <a:pt x="1" y="10323"/>
                    <a:pt x="2977" y="13300"/>
                    <a:pt x="6644" y="13300"/>
                  </a:cubicBezTo>
                  <a:cubicBezTo>
                    <a:pt x="10323" y="13300"/>
                    <a:pt x="13300" y="10323"/>
                    <a:pt x="13300" y="6656"/>
                  </a:cubicBezTo>
                  <a:cubicBezTo>
                    <a:pt x="13300" y="2977"/>
                    <a:pt x="10323" y="0"/>
                    <a:pt x="6644" y="0"/>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dirty="0">
                  <a:solidFill>
                    <a:srgbClr val="434343"/>
                  </a:solidFill>
                  <a:latin typeface="Fira Sans Extra Condensed Medium"/>
                  <a:ea typeface="Fira Sans Extra Condensed Medium"/>
                  <a:cs typeface="Fira Sans Extra Condensed Medium"/>
                  <a:sym typeface="Fira Sans Extra Condensed Medium"/>
                </a:rPr>
                <a:t>2</a:t>
              </a:r>
              <a:endParaRPr dirty="0"/>
            </a:p>
          </p:txBody>
        </p:sp>
      </p:grpSp>
      <p:grpSp>
        <p:nvGrpSpPr>
          <p:cNvPr id="37" name="Google Shape;347;p20">
            <a:extLst>
              <a:ext uri="{FF2B5EF4-FFF2-40B4-BE49-F238E27FC236}">
                <a16:creationId xmlns:a16="http://schemas.microsoft.com/office/drawing/2014/main" id="{6C6CDA5B-D4ED-4EBD-A22E-B80C6B36F1B7}"/>
              </a:ext>
            </a:extLst>
          </p:cNvPr>
          <p:cNvGrpSpPr/>
          <p:nvPr/>
        </p:nvGrpSpPr>
        <p:grpSpPr>
          <a:xfrm>
            <a:off x="4320205" y="4477413"/>
            <a:ext cx="2074675" cy="998675"/>
            <a:chOff x="2766138" y="3124863"/>
            <a:chExt cx="2074675" cy="998675"/>
          </a:xfrm>
        </p:grpSpPr>
        <p:sp>
          <p:nvSpPr>
            <p:cNvPr id="38" name="Google Shape;348;p20">
              <a:extLst>
                <a:ext uri="{FF2B5EF4-FFF2-40B4-BE49-F238E27FC236}">
                  <a16:creationId xmlns:a16="http://schemas.microsoft.com/office/drawing/2014/main" id="{4E6BB2D3-E1EA-4C39-BE8C-8DD07777BF10}"/>
                </a:ext>
              </a:extLst>
            </p:cNvPr>
            <p:cNvSpPr/>
            <p:nvPr/>
          </p:nvSpPr>
          <p:spPr>
            <a:xfrm>
              <a:off x="3494788" y="3124863"/>
              <a:ext cx="1139450" cy="882275"/>
            </a:xfrm>
            <a:custGeom>
              <a:avLst/>
              <a:gdLst/>
              <a:ahLst/>
              <a:cxnLst/>
              <a:rect l="l" t="t" r="r" b="b"/>
              <a:pathLst>
                <a:path w="45578" h="35291" extrusionOk="0">
                  <a:moveTo>
                    <a:pt x="6037" y="1"/>
                  </a:moveTo>
                  <a:lnTo>
                    <a:pt x="1" y="441"/>
                  </a:lnTo>
                  <a:cubicBezTo>
                    <a:pt x="798" y="19789"/>
                    <a:pt x="16788" y="35291"/>
                    <a:pt x="36327" y="35291"/>
                  </a:cubicBezTo>
                  <a:cubicBezTo>
                    <a:pt x="39494" y="35291"/>
                    <a:pt x="42589" y="34958"/>
                    <a:pt x="45578" y="34327"/>
                  </a:cubicBezTo>
                  <a:lnTo>
                    <a:pt x="45375" y="28171"/>
                  </a:lnTo>
                  <a:cubicBezTo>
                    <a:pt x="42470" y="28873"/>
                    <a:pt x="39446" y="29254"/>
                    <a:pt x="36327" y="29254"/>
                  </a:cubicBezTo>
                  <a:cubicBezTo>
                    <a:pt x="19967" y="29254"/>
                    <a:pt x="6609" y="16217"/>
                    <a:pt x="6037" y="1"/>
                  </a:cubicBezTo>
                  <a:close/>
                </a:path>
              </a:pathLst>
            </a:custGeom>
            <a:solidFill>
              <a:srgbClr val="FCBD24"/>
            </a:solidFill>
            <a:ln>
              <a:noFill/>
            </a:ln>
          </p:spPr>
          <p:txBody>
            <a:bodyPr spcFirstLastPara="1" wrap="square" lIns="91425" tIns="91425" rIns="91425" bIns="91425" anchor="ctr" anchorCtr="0">
              <a:noAutofit/>
            </a:bodyPr>
            <a:lstStyle/>
            <a:p>
              <a:endParaRPr/>
            </a:p>
          </p:txBody>
        </p:sp>
        <p:sp>
          <p:nvSpPr>
            <p:cNvPr id="39" name="Google Shape;349;p20">
              <a:extLst>
                <a:ext uri="{FF2B5EF4-FFF2-40B4-BE49-F238E27FC236}">
                  <a16:creationId xmlns:a16="http://schemas.microsoft.com/office/drawing/2014/main" id="{668606A4-081B-4053-8A39-3E1C7CCB4127}"/>
                </a:ext>
              </a:extLst>
            </p:cNvPr>
            <p:cNvSpPr/>
            <p:nvPr/>
          </p:nvSpPr>
          <p:spPr>
            <a:xfrm>
              <a:off x="3567713" y="3197213"/>
              <a:ext cx="997175" cy="742375"/>
            </a:xfrm>
            <a:custGeom>
              <a:avLst/>
              <a:gdLst/>
              <a:ahLst/>
              <a:cxnLst/>
              <a:rect l="l" t="t" r="r" b="b"/>
              <a:pathLst>
                <a:path w="39887" h="29695" extrusionOk="0">
                  <a:moveTo>
                    <a:pt x="644" y="0"/>
                  </a:moveTo>
                  <a:lnTo>
                    <a:pt x="1" y="36"/>
                  </a:lnTo>
                  <a:cubicBezTo>
                    <a:pt x="906" y="7727"/>
                    <a:pt x="4430" y="14835"/>
                    <a:pt x="10085" y="20276"/>
                  </a:cubicBezTo>
                  <a:cubicBezTo>
                    <a:pt x="16396" y="26349"/>
                    <a:pt x="24682" y="29694"/>
                    <a:pt x="33410" y="29694"/>
                  </a:cubicBezTo>
                  <a:cubicBezTo>
                    <a:pt x="35577" y="29694"/>
                    <a:pt x="37744" y="29528"/>
                    <a:pt x="39887" y="29194"/>
                  </a:cubicBezTo>
                  <a:lnTo>
                    <a:pt x="39863" y="28551"/>
                  </a:lnTo>
                  <a:cubicBezTo>
                    <a:pt x="37732" y="28885"/>
                    <a:pt x="35577" y="29051"/>
                    <a:pt x="33410" y="29051"/>
                  </a:cubicBezTo>
                  <a:cubicBezTo>
                    <a:pt x="16479" y="29051"/>
                    <a:pt x="2584" y="16502"/>
                    <a:pt x="644" y="0"/>
                  </a:cubicBezTo>
                  <a:close/>
                </a:path>
              </a:pathLst>
            </a:custGeom>
            <a:solidFill>
              <a:srgbClr val="FFFFFF"/>
            </a:solidFill>
            <a:ln>
              <a:noFill/>
            </a:ln>
          </p:spPr>
          <p:txBody>
            <a:bodyPr spcFirstLastPara="1" wrap="square" lIns="91425" tIns="91425" rIns="91425" bIns="91425" anchor="ctr" anchorCtr="0">
              <a:noAutofit/>
            </a:bodyPr>
            <a:lstStyle/>
            <a:p>
              <a:endParaRPr/>
            </a:p>
          </p:txBody>
        </p:sp>
        <p:sp>
          <p:nvSpPr>
            <p:cNvPr id="40" name="Google Shape;350;p20">
              <a:extLst>
                <a:ext uri="{FF2B5EF4-FFF2-40B4-BE49-F238E27FC236}">
                  <a16:creationId xmlns:a16="http://schemas.microsoft.com/office/drawing/2014/main" id="{B3ED9FD0-7A00-482B-863D-969BA196AC86}"/>
                </a:ext>
              </a:extLst>
            </p:cNvPr>
            <p:cNvSpPr/>
            <p:nvPr/>
          </p:nvSpPr>
          <p:spPr>
            <a:xfrm>
              <a:off x="2766138" y="4099688"/>
              <a:ext cx="1839825" cy="9550"/>
            </a:xfrm>
            <a:custGeom>
              <a:avLst/>
              <a:gdLst/>
              <a:ahLst/>
              <a:cxnLst/>
              <a:rect l="l" t="t" r="r" b="b"/>
              <a:pathLst>
                <a:path w="73593" h="382" extrusionOk="0">
                  <a:moveTo>
                    <a:pt x="0" y="1"/>
                  </a:moveTo>
                  <a:lnTo>
                    <a:pt x="0" y="382"/>
                  </a:lnTo>
                  <a:lnTo>
                    <a:pt x="73593" y="382"/>
                  </a:lnTo>
                  <a:lnTo>
                    <a:pt x="73593" y="1"/>
                  </a:lnTo>
                  <a:close/>
                </a:path>
              </a:pathLst>
            </a:custGeom>
            <a:solidFill>
              <a:srgbClr val="FCBD24">
                <a:alpha val="0"/>
              </a:srgbClr>
            </a:solidFill>
            <a:ln>
              <a:noFill/>
            </a:ln>
          </p:spPr>
          <p:txBody>
            <a:bodyPr spcFirstLastPara="1" wrap="square" lIns="91425" tIns="91425" rIns="91425" bIns="91425" anchor="ctr" anchorCtr="0">
              <a:noAutofit/>
            </a:bodyPr>
            <a:lstStyle/>
            <a:p>
              <a:endParaRPr/>
            </a:p>
          </p:txBody>
        </p:sp>
        <p:sp>
          <p:nvSpPr>
            <p:cNvPr id="41" name="Google Shape;351;p20">
              <a:extLst>
                <a:ext uri="{FF2B5EF4-FFF2-40B4-BE49-F238E27FC236}">
                  <a16:creationId xmlns:a16="http://schemas.microsoft.com/office/drawing/2014/main" id="{03262DAF-2D36-44C1-B689-27CAC8EBCD39}"/>
                </a:ext>
              </a:extLst>
            </p:cNvPr>
            <p:cNvSpPr/>
            <p:nvPr/>
          </p:nvSpPr>
          <p:spPr>
            <a:xfrm>
              <a:off x="4428838" y="3711563"/>
              <a:ext cx="411975" cy="411975"/>
            </a:xfrm>
            <a:custGeom>
              <a:avLst/>
              <a:gdLst/>
              <a:ahLst/>
              <a:cxnLst/>
              <a:rect l="l" t="t" r="r" b="b"/>
              <a:pathLst>
                <a:path w="16479" h="16479" extrusionOk="0">
                  <a:moveTo>
                    <a:pt x="8240" y="0"/>
                  </a:moveTo>
                  <a:cubicBezTo>
                    <a:pt x="3691" y="0"/>
                    <a:pt x="0" y="3703"/>
                    <a:pt x="0" y="8239"/>
                  </a:cubicBezTo>
                  <a:cubicBezTo>
                    <a:pt x="0" y="12787"/>
                    <a:pt x="3691" y="16478"/>
                    <a:pt x="8240" y="16478"/>
                  </a:cubicBezTo>
                  <a:cubicBezTo>
                    <a:pt x="12776" y="16478"/>
                    <a:pt x="16479" y="12787"/>
                    <a:pt x="16479" y="8239"/>
                  </a:cubicBezTo>
                  <a:cubicBezTo>
                    <a:pt x="16479" y="3703"/>
                    <a:pt x="12776" y="0"/>
                    <a:pt x="8240" y="0"/>
                  </a:cubicBezTo>
                  <a:close/>
                </a:path>
              </a:pathLst>
            </a:custGeom>
            <a:solidFill>
              <a:srgbClr val="FCBD24"/>
            </a:solidFill>
            <a:ln>
              <a:noFill/>
            </a:ln>
          </p:spPr>
          <p:txBody>
            <a:bodyPr spcFirstLastPara="1" wrap="square" lIns="91425" tIns="91425" rIns="91425" bIns="91425" anchor="ctr" anchorCtr="0">
              <a:noAutofit/>
            </a:bodyPr>
            <a:lstStyle/>
            <a:p>
              <a:endParaRPr/>
            </a:p>
          </p:txBody>
        </p:sp>
        <p:sp>
          <p:nvSpPr>
            <p:cNvPr id="43" name="Google Shape;355;p20">
              <a:extLst>
                <a:ext uri="{FF2B5EF4-FFF2-40B4-BE49-F238E27FC236}">
                  <a16:creationId xmlns:a16="http://schemas.microsoft.com/office/drawing/2014/main" id="{64935477-2E93-48EE-9E72-47D1B96A5D51}"/>
                </a:ext>
              </a:extLst>
            </p:cNvPr>
            <p:cNvSpPr/>
            <p:nvPr/>
          </p:nvSpPr>
          <p:spPr>
            <a:xfrm>
              <a:off x="4468438" y="3751438"/>
              <a:ext cx="332500" cy="332500"/>
            </a:xfrm>
            <a:custGeom>
              <a:avLst/>
              <a:gdLst/>
              <a:ahLst/>
              <a:cxnLst/>
              <a:rect l="l" t="t" r="r" b="b"/>
              <a:pathLst>
                <a:path w="13300" h="13300" extrusionOk="0">
                  <a:moveTo>
                    <a:pt x="6656" y="0"/>
                  </a:moveTo>
                  <a:cubicBezTo>
                    <a:pt x="2977" y="0"/>
                    <a:pt x="0" y="2977"/>
                    <a:pt x="0" y="6644"/>
                  </a:cubicBezTo>
                  <a:cubicBezTo>
                    <a:pt x="0" y="10323"/>
                    <a:pt x="2977" y="13300"/>
                    <a:pt x="6656" y="13300"/>
                  </a:cubicBezTo>
                  <a:cubicBezTo>
                    <a:pt x="10323" y="13300"/>
                    <a:pt x="13299" y="10323"/>
                    <a:pt x="13299" y="6644"/>
                  </a:cubicBezTo>
                  <a:cubicBezTo>
                    <a:pt x="13299" y="2977"/>
                    <a:pt x="10323" y="0"/>
                    <a:pt x="6656" y="0"/>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a:solidFill>
                    <a:srgbClr val="434343"/>
                  </a:solidFill>
                  <a:latin typeface="Fira Sans Extra Condensed Medium"/>
                  <a:ea typeface="Fira Sans Extra Condensed Medium"/>
                  <a:cs typeface="Fira Sans Extra Condensed Medium"/>
                  <a:sym typeface="Fira Sans Extra Condensed Medium"/>
                </a:rPr>
                <a:t>3</a:t>
              </a:r>
              <a:endParaRPr/>
            </a:p>
          </p:txBody>
        </p:sp>
      </p:grpSp>
      <p:grpSp>
        <p:nvGrpSpPr>
          <p:cNvPr id="46" name="Google Shape;356;p20">
            <a:extLst>
              <a:ext uri="{FF2B5EF4-FFF2-40B4-BE49-F238E27FC236}">
                <a16:creationId xmlns:a16="http://schemas.microsoft.com/office/drawing/2014/main" id="{9BB1985C-5ADE-4141-B9ED-86A49D0AC617}"/>
              </a:ext>
            </a:extLst>
          </p:cNvPr>
          <p:cNvGrpSpPr/>
          <p:nvPr/>
        </p:nvGrpSpPr>
        <p:grpSpPr>
          <a:xfrm>
            <a:off x="4320203" y="3708590"/>
            <a:ext cx="1725525" cy="976025"/>
            <a:chOff x="2766138" y="2356038"/>
            <a:chExt cx="1725525" cy="976025"/>
          </a:xfrm>
        </p:grpSpPr>
        <p:sp>
          <p:nvSpPr>
            <p:cNvPr id="47" name="Google Shape;357;p20">
              <a:extLst>
                <a:ext uri="{FF2B5EF4-FFF2-40B4-BE49-F238E27FC236}">
                  <a16:creationId xmlns:a16="http://schemas.microsoft.com/office/drawing/2014/main" id="{0536B3A5-E972-4CDB-8FE8-4375F7FEE799}"/>
                </a:ext>
              </a:extLst>
            </p:cNvPr>
            <p:cNvSpPr/>
            <p:nvPr/>
          </p:nvSpPr>
          <p:spPr>
            <a:xfrm>
              <a:off x="3494188" y="2356038"/>
              <a:ext cx="997475" cy="779875"/>
            </a:xfrm>
            <a:custGeom>
              <a:avLst/>
              <a:gdLst/>
              <a:ahLst/>
              <a:cxnLst/>
              <a:rect l="l" t="t" r="r" b="b"/>
              <a:pathLst>
                <a:path w="39899" h="31195" extrusionOk="0">
                  <a:moveTo>
                    <a:pt x="29683" y="0"/>
                  </a:moveTo>
                  <a:cubicBezTo>
                    <a:pt x="13312" y="0"/>
                    <a:pt x="1" y="13323"/>
                    <a:pt x="1" y="29694"/>
                  </a:cubicBezTo>
                  <a:cubicBezTo>
                    <a:pt x="1" y="30194"/>
                    <a:pt x="13" y="30694"/>
                    <a:pt x="25" y="31194"/>
                  </a:cubicBezTo>
                  <a:lnTo>
                    <a:pt x="6061" y="30754"/>
                  </a:lnTo>
                  <a:cubicBezTo>
                    <a:pt x="6049" y="30397"/>
                    <a:pt x="6037" y="30051"/>
                    <a:pt x="6037" y="29694"/>
                  </a:cubicBezTo>
                  <a:cubicBezTo>
                    <a:pt x="6037" y="16657"/>
                    <a:pt x="16646" y="6048"/>
                    <a:pt x="29683" y="6048"/>
                  </a:cubicBezTo>
                  <a:cubicBezTo>
                    <a:pt x="33065" y="6048"/>
                    <a:pt x="36232" y="6977"/>
                    <a:pt x="38958" y="8573"/>
                  </a:cubicBezTo>
                  <a:lnTo>
                    <a:pt x="39899" y="2250"/>
                  </a:lnTo>
                  <a:cubicBezTo>
                    <a:pt x="36791" y="810"/>
                    <a:pt x="33326" y="0"/>
                    <a:pt x="29683" y="0"/>
                  </a:cubicBezTo>
                  <a:close/>
                </a:path>
              </a:pathLst>
            </a:custGeom>
            <a:solidFill>
              <a:srgbClr val="EC3A3B"/>
            </a:solidFill>
            <a:ln>
              <a:noFill/>
            </a:ln>
          </p:spPr>
          <p:txBody>
            <a:bodyPr spcFirstLastPara="1" wrap="square" lIns="91425" tIns="91425" rIns="91425" bIns="91425" anchor="ctr" anchorCtr="0">
              <a:noAutofit/>
            </a:bodyPr>
            <a:lstStyle/>
            <a:p>
              <a:endParaRPr/>
            </a:p>
          </p:txBody>
        </p:sp>
        <p:sp>
          <p:nvSpPr>
            <p:cNvPr id="48" name="Google Shape;358;p20">
              <a:extLst>
                <a:ext uri="{FF2B5EF4-FFF2-40B4-BE49-F238E27FC236}">
                  <a16:creationId xmlns:a16="http://schemas.microsoft.com/office/drawing/2014/main" id="{157E1342-A96D-46E7-8A61-C861C7F7CD32}"/>
                </a:ext>
              </a:extLst>
            </p:cNvPr>
            <p:cNvSpPr/>
            <p:nvPr/>
          </p:nvSpPr>
          <p:spPr>
            <a:xfrm>
              <a:off x="3562663" y="2423588"/>
              <a:ext cx="854300" cy="639700"/>
            </a:xfrm>
            <a:custGeom>
              <a:avLst/>
              <a:gdLst/>
              <a:ahLst/>
              <a:cxnLst/>
              <a:rect l="l" t="t" r="r" b="b"/>
              <a:pathLst>
                <a:path w="34172" h="25588" extrusionOk="0">
                  <a:moveTo>
                    <a:pt x="26944" y="1"/>
                  </a:moveTo>
                  <a:cubicBezTo>
                    <a:pt x="12538" y="1"/>
                    <a:pt x="727" y="11359"/>
                    <a:pt x="0" y="25587"/>
                  </a:cubicBezTo>
                  <a:lnTo>
                    <a:pt x="643" y="25540"/>
                  </a:lnTo>
                  <a:cubicBezTo>
                    <a:pt x="1393" y="11681"/>
                    <a:pt x="12907" y="644"/>
                    <a:pt x="26944" y="644"/>
                  </a:cubicBezTo>
                  <a:cubicBezTo>
                    <a:pt x="29385" y="644"/>
                    <a:pt x="31802" y="1072"/>
                    <a:pt x="34076" y="1894"/>
                  </a:cubicBezTo>
                  <a:lnTo>
                    <a:pt x="34171" y="1251"/>
                  </a:lnTo>
                  <a:cubicBezTo>
                    <a:pt x="31861" y="418"/>
                    <a:pt x="29433" y="1"/>
                    <a:pt x="26944" y="1"/>
                  </a:cubicBezTo>
                  <a:close/>
                </a:path>
              </a:pathLst>
            </a:custGeom>
            <a:solidFill>
              <a:srgbClr val="FFFFFF"/>
            </a:solidFill>
            <a:ln>
              <a:noFill/>
            </a:ln>
          </p:spPr>
          <p:txBody>
            <a:bodyPr spcFirstLastPara="1" wrap="square" lIns="91425" tIns="91425" rIns="91425" bIns="91425" anchor="ctr" anchorCtr="0">
              <a:noAutofit/>
            </a:bodyPr>
            <a:lstStyle/>
            <a:p>
              <a:endParaRPr/>
            </a:p>
          </p:txBody>
        </p:sp>
        <p:sp>
          <p:nvSpPr>
            <p:cNvPr id="49" name="Google Shape;359;p20">
              <a:extLst>
                <a:ext uri="{FF2B5EF4-FFF2-40B4-BE49-F238E27FC236}">
                  <a16:creationId xmlns:a16="http://schemas.microsoft.com/office/drawing/2014/main" id="{BF484E65-F7D1-4089-94C4-B444288F79E6}"/>
                </a:ext>
              </a:extLst>
            </p:cNvPr>
            <p:cNvSpPr/>
            <p:nvPr/>
          </p:nvSpPr>
          <p:spPr>
            <a:xfrm>
              <a:off x="2766138" y="2952838"/>
              <a:ext cx="793875" cy="9550"/>
            </a:xfrm>
            <a:custGeom>
              <a:avLst/>
              <a:gdLst/>
              <a:ahLst/>
              <a:cxnLst/>
              <a:rect l="l" t="t" r="r" b="b"/>
              <a:pathLst>
                <a:path w="31755" h="382" extrusionOk="0">
                  <a:moveTo>
                    <a:pt x="0" y="0"/>
                  </a:moveTo>
                  <a:lnTo>
                    <a:pt x="0" y="381"/>
                  </a:lnTo>
                  <a:lnTo>
                    <a:pt x="31754" y="381"/>
                  </a:lnTo>
                  <a:lnTo>
                    <a:pt x="31754" y="0"/>
                  </a:lnTo>
                  <a:close/>
                </a:path>
              </a:pathLst>
            </a:custGeom>
            <a:solidFill>
              <a:srgbClr val="EC3A3B">
                <a:alpha val="0"/>
              </a:srgbClr>
            </a:solidFill>
            <a:ln>
              <a:noFill/>
            </a:ln>
          </p:spPr>
          <p:txBody>
            <a:bodyPr spcFirstLastPara="1" wrap="square" lIns="91425" tIns="91425" rIns="91425" bIns="91425" anchor="ctr" anchorCtr="0">
              <a:noAutofit/>
            </a:bodyPr>
            <a:lstStyle/>
            <a:p>
              <a:endParaRPr dirty="0"/>
            </a:p>
          </p:txBody>
        </p:sp>
        <p:sp>
          <p:nvSpPr>
            <p:cNvPr id="50" name="Google Shape;360;p20">
              <a:extLst>
                <a:ext uri="{FF2B5EF4-FFF2-40B4-BE49-F238E27FC236}">
                  <a16:creationId xmlns:a16="http://schemas.microsoft.com/office/drawing/2014/main" id="{9A70F8EA-5CC6-42D0-9156-36811D09B201}"/>
                </a:ext>
              </a:extLst>
            </p:cNvPr>
            <p:cNvSpPr/>
            <p:nvPr/>
          </p:nvSpPr>
          <p:spPr>
            <a:xfrm>
              <a:off x="3351913" y="2920088"/>
              <a:ext cx="412275" cy="411975"/>
            </a:xfrm>
            <a:custGeom>
              <a:avLst/>
              <a:gdLst/>
              <a:ahLst/>
              <a:cxnLst/>
              <a:rect l="l" t="t" r="r" b="b"/>
              <a:pathLst>
                <a:path w="16491" h="16479" extrusionOk="0">
                  <a:moveTo>
                    <a:pt x="8252" y="0"/>
                  </a:moveTo>
                  <a:cubicBezTo>
                    <a:pt x="3704" y="0"/>
                    <a:pt x="1" y="3691"/>
                    <a:pt x="1" y="8240"/>
                  </a:cubicBezTo>
                  <a:cubicBezTo>
                    <a:pt x="1" y="12776"/>
                    <a:pt x="3704" y="16479"/>
                    <a:pt x="8252" y="16479"/>
                  </a:cubicBezTo>
                  <a:cubicBezTo>
                    <a:pt x="12788" y="16479"/>
                    <a:pt x="16491" y="12776"/>
                    <a:pt x="16491" y="8240"/>
                  </a:cubicBezTo>
                  <a:cubicBezTo>
                    <a:pt x="16491" y="3691"/>
                    <a:pt x="12788" y="0"/>
                    <a:pt x="8252" y="0"/>
                  </a:cubicBezTo>
                  <a:close/>
                </a:path>
              </a:pathLst>
            </a:custGeom>
            <a:solidFill>
              <a:srgbClr val="EC3A3B"/>
            </a:solidFill>
            <a:ln>
              <a:noFill/>
            </a:ln>
          </p:spPr>
          <p:txBody>
            <a:bodyPr spcFirstLastPara="1" wrap="square" lIns="91425" tIns="91425" rIns="91425" bIns="91425" anchor="ctr" anchorCtr="0">
              <a:noAutofit/>
            </a:bodyPr>
            <a:lstStyle/>
            <a:p>
              <a:endParaRPr/>
            </a:p>
          </p:txBody>
        </p:sp>
        <p:sp>
          <p:nvSpPr>
            <p:cNvPr id="51" name="Google Shape;361;p20">
              <a:extLst>
                <a:ext uri="{FF2B5EF4-FFF2-40B4-BE49-F238E27FC236}">
                  <a16:creationId xmlns:a16="http://schemas.microsoft.com/office/drawing/2014/main" id="{86FA808A-FF9C-4288-99B5-46F5CBE29B3E}"/>
                </a:ext>
              </a:extLst>
            </p:cNvPr>
            <p:cNvSpPr/>
            <p:nvPr/>
          </p:nvSpPr>
          <p:spPr>
            <a:xfrm>
              <a:off x="3391813" y="2959663"/>
              <a:ext cx="332500" cy="332525"/>
            </a:xfrm>
            <a:custGeom>
              <a:avLst/>
              <a:gdLst/>
              <a:ahLst/>
              <a:cxnLst/>
              <a:rect l="l" t="t" r="r" b="b"/>
              <a:pathLst>
                <a:path w="13300" h="13301" extrusionOk="0">
                  <a:moveTo>
                    <a:pt x="6656" y="1"/>
                  </a:moveTo>
                  <a:cubicBezTo>
                    <a:pt x="2977" y="1"/>
                    <a:pt x="0" y="2977"/>
                    <a:pt x="0" y="6657"/>
                  </a:cubicBezTo>
                  <a:cubicBezTo>
                    <a:pt x="0" y="10324"/>
                    <a:pt x="2977" y="13300"/>
                    <a:pt x="6656" y="13300"/>
                  </a:cubicBezTo>
                  <a:cubicBezTo>
                    <a:pt x="10323" y="13300"/>
                    <a:pt x="13299" y="10324"/>
                    <a:pt x="13299" y="6657"/>
                  </a:cubicBezTo>
                  <a:cubicBezTo>
                    <a:pt x="13299" y="2977"/>
                    <a:pt x="10323" y="1"/>
                    <a:pt x="6656" y="1"/>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a:solidFill>
                    <a:srgbClr val="434343"/>
                  </a:solidFill>
                  <a:latin typeface="Fira Sans Extra Condensed Medium"/>
                  <a:ea typeface="Fira Sans Extra Condensed Medium"/>
                  <a:cs typeface="Fira Sans Extra Condensed Medium"/>
                  <a:sym typeface="Fira Sans Extra Condensed Medium"/>
                </a:rPr>
                <a:t>4</a:t>
              </a:r>
              <a:endParaRPr/>
            </a:p>
          </p:txBody>
        </p:sp>
      </p:grpSp>
      <p:grpSp>
        <p:nvGrpSpPr>
          <p:cNvPr id="55" name="Google Shape;365;p20">
            <a:extLst>
              <a:ext uri="{FF2B5EF4-FFF2-40B4-BE49-F238E27FC236}">
                <a16:creationId xmlns:a16="http://schemas.microsoft.com/office/drawing/2014/main" id="{ADD0C2B2-D5EC-4EF0-9800-6D62F86DB79D}"/>
              </a:ext>
            </a:extLst>
          </p:cNvPr>
          <p:cNvGrpSpPr/>
          <p:nvPr/>
        </p:nvGrpSpPr>
        <p:grpSpPr>
          <a:xfrm>
            <a:off x="5821278" y="3190976"/>
            <a:ext cx="2102615" cy="1628788"/>
            <a:chOff x="4267213" y="1838425"/>
            <a:chExt cx="2102615" cy="1628788"/>
          </a:xfrm>
        </p:grpSpPr>
        <p:sp>
          <p:nvSpPr>
            <p:cNvPr id="56" name="Google Shape;366;p20">
              <a:extLst>
                <a:ext uri="{FF2B5EF4-FFF2-40B4-BE49-F238E27FC236}">
                  <a16:creationId xmlns:a16="http://schemas.microsoft.com/office/drawing/2014/main" id="{A13E2093-7C0F-4E33-9A97-0BE5DD18334A}"/>
                </a:ext>
              </a:extLst>
            </p:cNvPr>
            <p:cNvSpPr/>
            <p:nvPr/>
          </p:nvSpPr>
          <p:spPr>
            <a:xfrm>
              <a:off x="4267513" y="2412588"/>
              <a:ext cx="577775" cy="1054625"/>
            </a:xfrm>
            <a:custGeom>
              <a:avLst/>
              <a:gdLst/>
              <a:ahLst/>
              <a:cxnLst/>
              <a:rect l="l" t="t" r="r" b="b"/>
              <a:pathLst>
                <a:path w="23111" h="42185" extrusionOk="0">
                  <a:moveTo>
                    <a:pt x="8966" y="0"/>
                  </a:moveTo>
                  <a:lnTo>
                    <a:pt x="8025" y="6311"/>
                  </a:lnTo>
                  <a:cubicBezTo>
                    <a:pt x="13431" y="9501"/>
                    <a:pt x="17062" y="15383"/>
                    <a:pt x="17062" y="22098"/>
                  </a:cubicBezTo>
                  <a:cubicBezTo>
                    <a:pt x="17062" y="29837"/>
                    <a:pt x="10764" y="36136"/>
                    <a:pt x="3013" y="36136"/>
                  </a:cubicBezTo>
                  <a:cubicBezTo>
                    <a:pt x="1346" y="36136"/>
                    <a:pt x="0" y="37493"/>
                    <a:pt x="0" y="39160"/>
                  </a:cubicBezTo>
                  <a:cubicBezTo>
                    <a:pt x="0" y="40827"/>
                    <a:pt x="1346" y="42184"/>
                    <a:pt x="3013" y="42184"/>
                  </a:cubicBezTo>
                  <a:cubicBezTo>
                    <a:pt x="14097" y="42184"/>
                    <a:pt x="23110" y="33171"/>
                    <a:pt x="23110" y="22098"/>
                  </a:cubicBezTo>
                  <a:cubicBezTo>
                    <a:pt x="23110" y="12311"/>
                    <a:pt x="17300" y="3858"/>
                    <a:pt x="8966" y="0"/>
                  </a:cubicBezTo>
                  <a:close/>
                </a:path>
              </a:pathLst>
            </a:custGeom>
            <a:solidFill>
              <a:srgbClr val="5EB2FC"/>
            </a:solidFill>
            <a:ln>
              <a:noFill/>
            </a:ln>
          </p:spPr>
          <p:txBody>
            <a:bodyPr spcFirstLastPara="1" wrap="square" lIns="91425" tIns="91425" rIns="91425" bIns="91425" anchor="ctr" anchorCtr="0">
              <a:noAutofit/>
            </a:bodyPr>
            <a:lstStyle/>
            <a:p>
              <a:endParaRPr/>
            </a:p>
          </p:txBody>
        </p:sp>
        <p:sp>
          <p:nvSpPr>
            <p:cNvPr id="57" name="Google Shape;367;p20">
              <a:extLst>
                <a:ext uri="{FF2B5EF4-FFF2-40B4-BE49-F238E27FC236}">
                  <a16:creationId xmlns:a16="http://schemas.microsoft.com/office/drawing/2014/main" id="{4A0505AD-C532-40CF-9132-906D10AE875D}"/>
                </a:ext>
              </a:extLst>
            </p:cNvPr>
            <p:cNvSpPr/>
            <p:nvPr/>
          </p:nvSpPr>
          <p:spPr>
            <a:xfrm>
              <a:off x="4335088" y="2520038"/>
              <a:ext cx="442625" cy="879600"/>
            </a:xfrm>
            <a:custGeom>
              <a:avLst/>
              <a:gdLst/>
              <a:ahLst/>
              <a:cxnLst/>
              <a:rect l="l" t="t" r="r" b="b"/>
              <a:pathLst>
                <a:path w="17705" h="35184" extrusionOk="0">
                  <a:moveTo>
                    <a:pt x="8346" y="0"/>
                  </a:moveTo>
                  <a:lnTo>
                    <a:pt x="8239" y="703"/>
                  </a:lnTo>
                  <a:cubicBezTo>
                    <a:pt x="13728" y="4620"/>
                    <a:pt x="17062" y="11014"/>
                    <a:pt x="17062" y="17800"/>
                  </a:cubicBezTo>
                  <a:cubicBezTo>
                    <a:pt x="17062" y="27028"/>
                    <a:pt x="9549" y="34540"/>
                    <a:pt x="310" y="34540"/>
                  </a:cubicBezTo>
                  <a:cubicBezTo>
                    <a:pt x="143" y="34540"/>
                    <a:pt x="0" y="34683"/>
                    <a:pt x="0" y="34862"/>
                  </a:cubicBezTo>
                  <a:cubicBezTo>
                    <a:pt x="0" y="35040"/>
                    <a:pt x="143" y="35183"/>
                    <a:pt x="310" y="35183"/>
                  </a:cubicBezTo>
                  <a:cubicBezTo>
                    <a:pt x="9906" y="35183"/>
                    <a:pt x="17705" y="27385"/>
                    <a:pt x="17705" y="17800"/>
                  </a:cubicBezTo>
                  <a:cubicBezTo>
                    <a:pt x="17705" y="10657"/>
                    <a:pt x="14121" y="4001"/>
                    <a:pt x="8346" y="0"/>
                  </a:cubicBezTo>
                  <a:close/>
                </a:path>
              </a:pathLst>
            </a:custGeom>
            <a:solidFill>
              <a:srgbClr val="FFFFFF"/>
            </a:solidFill>
            <a:ln>
              <a:noFill/>
            </a:ln>
          </p:spPr>
          <p:txBody>
            <a:bodyPr spcFirstLastPara="1" wrap="square" lIns="91425" tIns="91425" rIns="91425" bIns="91425" anchor="ctr" anchorCtr="0">
              <a:noAutofit/>
            </a:bodyPr>
            <a:lstStyle/>
            <a:p>
              <a:endParaRPr/>
            </a:p>
          </p:txBody>
        </p:sp>
        <p:sp>
          <p:nvSpPr>
            <p:cNvPr id="58" name="Google Shape;368;p20">
              <a:extLst>
                <a:ext uri="{FF2B5EF4-FFF2-40B4-BE49-F238E27FC236}">
                  <a16:creationId xmlns:a16="http://schemas.microsoft.com/office/drawing/2014/main" id="{00D16E4D-879B-4531-A17D-77989CC93362}"/>
                </a:ext>
              </a:extLst>
            </p:cNvPr>
            <p:cNvSpPr/>
            <p:nvPr/>
          </p:nvSpPr>
          <p:spPr>
            <a:xfrm>
              <a:off x="4267213" y="2303338"/>
              <a:ext cx="411975" cy="412275"/>
            </a:xfrm>
            <a:custGeom>
              <a:avLst/>
              <a:gdLst/>
              <a:ahLst/>
              <a:cxnLst/>
              <a:rect l="l" t="t" r="r" b="b"/>
              <a:pathLst>
                <a:path w="16479" h="16491" extrusionOk="0">
                  <a:moveTo>
                    <a:pt x="8240" y="1"/>
                  </a:moveTo>
                  <a:cubicBezTo>
                    <a:pt x="3691" y="1"/>
                    <a:pt x="0" y="3704"/>
                    <a:pt x="0" y="8252"/>
                  </a:cubicBezTo>
                  <a:cubicBezTo>
                    <a:pt x="0" y="12788"/>
                    <a:pt x="3691" y="16491"/>
                    <a:pt x="8240" y="16491"/>
                  </a:cubicBezTo>
                  <a:cubicBezTo>
                    <a:pt x="12788" y="16491"/>
                    <a:pt x="16479" y="12788"/>
                    <a:pt x="16479" y="8252"/>
                  </a:cubicBezTo>
                  <a:cubicBezTo>
                    <a:pt x="16479" y="3704"/>
                    <a:pt x="12788" y="1"/>
                    <a:pt x="8240" y="1"/>
                  </a:cubicBezTo>
                  <a:close/>
                </a:path>
              </a:pathLst>
            </a:custGeom>
            <a:solidFill>
              <a:srgbClr val="5EB2FC"/>
            </a:solidFill>
            <a:ln>
              <a:noFill/>
            </a:ln>
          </p:spPr>
          <p:txBody>
            <a:bodyPr spcFirstLastPara="1" wrap="square" lIns="91425" tIns="91425" rIns="91425" bIns="91425" anchor="ctr" anchorCtr="0">
              <a:noAutofit/>
            </a:bodyPr>
            <a:lstStyle/>
            <a:p>
              <a:endParaRPr/>
            </a:p>
          </p:txBody>
        </p:sp>
        <p:sp>
          <p:nvSpPr>
            <p:cNvPr id="59" name="Google Shape;369;p20">
              <a:extLst>
                <a:ext uri="{FF2B5EF4-FFF2-40B4-BE49-F238E27FC236}">
                  <a16:creationId xmlns:a16="http://schemas.microsoft.com/office/drawing/2014/main" id="{FAE2C45F-4D61-4AD7-B783-76264D5CD710}"/>
                </a:ext>
              </a:extLst>
            </p:cNvPr>
            <p:cNvSpPr/>
            <p:nvPr/>
          </p:nvSpPr>
          <p:spPr>
            <a:xfrm>
              <a:off x="4307088" y="2343238"/>
              <a:ext cx="332225" cy="332500"/>
            </a:xfrm>
            <a:custGeom>
              <a:avLst/>
              <a:gdLst/>
              <a:ahLst/>
              <a:cxnLst/>
              <a:rect l="l" t="t" r="r" b="b"/>
              <a:pathLst>
                <a:path w="13289" h="13300" extrusionOk="0">
                  <a:moveTo>
                    <a:pt x="6645" y="0"/>
                  </a:moveTo>
                  <a:cubicBezTo>
                    <a:pt x="2977" y="0"/>
                    <a:pt x="1" y="2977"/>
                    <a:pt x="1" y="6656"/>
                  </a:cubicBezTo>
                  <a:cubicBezTo>
                    <a:pt x="1" y="10323"/>
                    <a:pt x="2977" y="13299"/>
                    <a:pt x="6645" y="13299"/>
                  </a:cubicBezTo>
                  <a:cubicBezTo>
                    <a:pt x="10312" y="13299"/>
                    <a:pt x="13288" y="10323"/>
                    <a:pt x="13288" y="6656"/>
                  </a:cubicBezTo>
                  <a:cubicBezTo>
                    <a:pt x="13288" y="2977"/>
                    <a:pt x="10312" y="0"/>
                    <a:pt x="6645" y="0"/>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a:solidFill>
                    <a:srgbClr val="434343"/>
                  </a:solidFill>
                  <a:latin typeface="Fira Sans Extra Condensed Medium"/>
                  <a:ea typeface="Fira Sans Extra Condensed Medium"/>
                  <a:cs typeface="Fira Sans Extra Condensed Medium"/>
                  <a:sym typeface="Fira Sans Extra Condensed Medium"/>
                </a:rPr>
                <a:t>5</a:t>
              </a:r>
              <a:endParaRPr/>
            </a:p>
          </p:txBody>
        </p:sp>
        <p:sp>
          <p:nvSpPr>
            <p:cNvPr id="61" name="Google Shape;373;p20">
              <a:extLst>
                <a:ext uri="{FF2B5EF4-FFF2-40B4-BE49-F238E27FC236}">
                  <a16:creationId xmlns:a16="http://schemas.microsoft.com/office/drawing/2014/main" id="{9E684CA5-DCCC-4128-9CBF-D7AE5AA6E364}"/>
                </a:ext>
              </a:extLst>
            </p:cNvPr>
            <p:cNvSpPr/>
            <p:nvPr/>
          </p:nvSpPr>
          <p:spPr>
            <a:xfrm>
              <a:off x="4639324" y="1838425"/>
              <a:ext cx="1730504" cy="684925"/>
            </a:xfrm>
            <a:custGeom>
              <a:avLst/>
              <a:gdLst/>
              <a:ahLst/>
              <a:cxnLst/>
              <a:rect l="l" t="t" r="r" b="b"/>
              <a:pathLst>
                <a:path w="71701" h="27397" extrusionOk="0">
                  <a:moveTo>
                    <a:pt x="16360" y="0"/>
                  </a:moveTo>
                  <a:lnTo>
                    <a:pt x="16360" y="27015"/>
                  </a:lnTo>
                  <a:lnTo>
                    <a:pt x="1" y="27015"/>
                  </a:lnTo>
                  <a:lnTo>
                    <a:pt x="1" y="27396"/>
                  </a:lnTo>
                  <a:lnTo>
                    <a:pt x="16741" y="27396"/>
                  </a:lnTo>
                  <a:lnTo>
                    <a:pt x="16741" y="381"/>
                  </a:lnTo>
                  <a:lnTo>
                    <a:pt x="71700" y="381"/>
                  </a:lnTo>
                  <a:lnTo>
                    <a:pt x="71700" y="0"/>
                  </a:lnTo>
                  <a:close/>
                </a:path>
              </a:pathLst>
            </a:custGeom>
            <a:solidFill>
              <a:srgbClr val="5EB2FC">
                <a:alpha val="0"/>
              </a:srgbClr>
            </a:solidFill>
            <a:ln>
              <a:noFill/>
            </a:ln>
          </p:spPr>
          <p:txBody>
            <a:bodyPr spcFirstLastPara="1" wrap="square" lIns="91425" tIns="91425" rIns="91425" bIns="91425" anchor="ctr" anchorCtr="0">
              <a:noAutofit/>
            </a:bodyPr>
            <a:lstStyle/>
            <a:p>
              <a:endParaRPr/>
            </a:p>
          </p:txBody>
        </p:sp>
      </p:grpSp>
      <p:grpSp>
        <p:nvGrpSpPr>
          <p:cNvPr id="64" name="Google Shape;374;p20">
            <a:extLst>
              <a:ext uri="{FF2B5EF4-FFF2-40B4-BE49-F238E27FC236}">
                <a16:creationId xmlns:a16="http://schemas.microsoft.com/office/drawing/2014/main" id="{AF93E062-2482-4351-A11A-C1C7A9441806}"/>
              </a:ext>
            </a:extLst>
          </p:cNvPr>
          <p:cNvGrpSpPr/>
          <p:nvPr/>
        </p:nvGrpSpPr>
        <p:grpSpPr>
          <a:xfrm>
            <a:off x="5712629" y="4508963"/>
            <a:ext cx="2211337" cy="967148"/>
            <a:chOff x="4158563" y="3156413"/>
            <a:chExt cx="2211337" cy="967148"/>
          </a:xfrm>
        </p:grpSpPr>
        <p:sp>
          <p:nvSpPr>
            <p:cNvPr id="65" name="Google Shape;375;p20">
              <a:extLst>
                <a:ext uri="{FF2B5EF4-FFF2-40B4-BE49-F238E27FC236}">
                  <a16:creationId xmlns:a16="http://schemas.microsoft.com/office/drawing/2014/main" id="{9EC1BDB2-3BE8-4408-A6A6-B32A67112760}"/>
                </a:ext>
              </a:extLst>
            </p:cNvPr>
            <p:cNvSpPr/>
            <p:nvPr/>
          </p:nvSpPr>
          <p:spPr>
            <a:xfrm>
              <a:off x="4363675" y="3528526"/>
              <a:ext cx="2006225" cy="595035"/>
            </a:xfrm>
            <a:custGeom>
              <a:avLst/>
              <a:gdLst/>
              <a:ahLst/>
              <a:cxnLst/>
              <a:rect l="l" t="t" r="r" b="b"/>
              <a:pathLst>
                <a:path w="80249" h="22433" extrusionOk="0">
                  <a:moveTo>
                    <a:pt x="0" y="1"/>
                  </a:moveTo>
                  <a:lnTo>
                    <a:pt x="0" y="382"/>
                  </a:lnTo>
                  <a:lnTo>
                    <a:pt x="43922" y="382"/>
                  </a:lnTo>
                  <a:lnTo>
                    <a:pt x="43922" y="22432"/>
                  </a:lnTo>
                  <a:lnTo>
                    <a:pt x="80248" y="22432"/>
                  </a:lnTo>
                  <a:lnTo>
                    <a:pt x="80248" y="22051"/>
                  </a:lnTo>
                  <a:lnTo>
                    <a:pt x="44303" y="22051"/>
                  </a:lnTo>
                  <a:lnTo>
                    <a:pt x="44303" y="1"/>
                  </a:lnTo>
                  <a:close/>
                </a:path>
              </a:pathLst>
            </a:custGeom>
            <a:solidFill>
              <a:srgbClr val="4949E7">
                <a:alpha val="0"/>
              </a:srgbClr>
            </a:solidFill>
            <a:ln>
              <a:noFill/>
            </a:ln>
          </p:spPr>
          <p:txBody>
            <a:bodyPr spcFirstLastPara="1" wrap="square" lIns="91425" tIns="91425" rIns="91425" bIns="91425" anchor="ctr" anchorCtr="0">
              <a:noAutofit/>
            </a:bodyPr>
            <a:lstStyle/>
            <a:p>
              <a:endParaRPr/>
            </a:p>
          </p:txBody>
        </p:sp>
        <p:sp>
          <p:nvSpPr>
            <p:cNvPr id="66" name="Google Shape;376;p20">
              <a:extLst>
                <a:ext uri="{FF2B5EF4-FFF2-40B4-BE49-F238E27FC236}">
                  <a16:creationId xmlns:a16="http://schemas.microsoft.com/office/drawing/2014/main" id="{3C9FE90F-D687-4274-8B2B-A4BC4450A394}"/>
                </a:ext>
              </a:extLst>
            </p:cNvPr>
            <p:cNvSpPr/>
            <p:nvPr/>
          </p:nvSpPr>
          <p:spPr>
            <a:xfrm>
              <a:off x="4158563" y="3156413"/>
              <a:ext cx="411975" cy="412000"/>
            </a:xfrm>
            <a:custGeom>
              <a:avLst/>
              <a:gdLst/>
              <a:ahLst/>
              <a:cxnLst/>
              <a:rect l="l" t="t" r="r" b="b"/>
              <a:pathLst>
                <a:path w="16479" h="16480" extrusionOk="0">
                  <a:moveTo>
                    <a:pt x="8240" y="1"/>
                  </a:moveTo>
                  <a:cubicBezTo>
                    <a:pt x="3703" y="1"/>
                    <a:pt x="1" y="3692"/>
                    <a:pt x="1" y="8240"/>
                  </a:cubicBezTo>
                  <a:cubicBezTo>
                    <a:pt x="1" y="12776"/>
                    <a:pt x="3703" y="16479"/>
                    <a:pt x="8240" y="16479"/>
                  </a:cubicBezTo>
                  <a:cubicBezTo>
                    <a:pt x="12788" y="16479"/>
                    <a:pt x="16479" y="12776"/>
                    <a:pt x="16479" y="8240"/>
                  </a:cubicBezTo>
                  <a:cubicBezTo>
                    <a:pt x="16479" y="3692"/>
                    <a:pt x="12788" y="1"/>
                    <a:pt x="8240" y="1"/>
                  </a:cubicBezTo>
                  <a:close/>
                </a:path>
              </a:pathLst>
            </a:custGeom>
            <a:solidFill>
              <a:srgbClr val="4949E7"/>
            </a:solidFill>
            <a:ln>
              <a:noFill/>
            </a:ln>
          </p:spPr>
          <p:txBody>
            <a:bodyPr spcFirstLastPara="1" wrap="square" lIns="91425" tIns="91425" rIns="91425" bIns="91425" anchor="ctr" anchorCtr="0">
              <a:noAutofit/>
            </a:bodyPr>
            <a:lstStyle/>
            <a:p>
              <a:endParaRPr/>
            </a:p>
          </p:txBody>
        </p:sp>
        <p:sp>
          <p:nvSpPr>
            <p:cNvPr id="67" name="Google Shape;377;p20">
              <a:extLst>
                <a:ext uri="{FF2B5EF4-FFF2-40B4-BE49-F238E27FC236}">
                  <a16:creationId xmlns:a16="http://schemas.microsoft.com/office/drawing/2014/main" id="{193A93CC-6069-4F7D-9B25-2913A7CB4091}"/>
                </a:ext>
              </a:extLst>
            </p:cNvPr>
            <p:cNvSpPr/>
            <p:nvPr/>
          </p:nvSpPr>
          <p:spPr>
            <a:xfrm>
              <a:off x="4198463" y="3196013"/>
              <a:ext cx="332500" cy="332500"/>
            </a:xfrm>
            <a:custGeom>
              <a:avLst/>
              <a:gdLst/>
              <a:ahLst/>
              <a:cxnLst/>
              <a:rect l="l" t="t" r="r" b="b"/>
              <a:pathLst>
                <a:path w="13300" h="13300" extrusionOk="0">
                  <a:moveTo>
                    <a:pt x="6644" y="0"/>
                  </a:moveTo>
                  <a:cubicBezTo>
                    <a:pt x="2977" y="0"/>
                    <a:pt x="0" y="2977"/>
                    <a:pt x="0" y="6656"/>
                  </a:cubicBezTo>
                  <a:cubicBezTo>
                    <a:pt x="0" y="10323"/>
                    <a:pt x="2977" y="13300"/>
                    <a:pt x="6644" y="13300"/>
                  </a:cubicBezTo>
                  <a:cubicBezTo>
                    <a:pt x="10323" y="13300"/>
                    <a:pt x="13299" y="10323"/>
                    <a:pt x="13299" y="6656"/>
                  </a:cubicBezTo>
                  <a:cubicBezTo>
                    <a:pt x="13299" y="2977"/>
                    <a:pt x="10323" y="0"/>
                    <a:pt x="6644" y="0"/>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a:solidFill>
                    <a:srgbClr val="434343"/>
                  </a:solidFill>
                  <a:latin typeface="Fira Sans Extra Condensed Medium"/>
                  <a:ea typeface="Fira Sans Extra Condensed Medium"/>
                  <a:cs typeface="Fira Sans Extra Condensed Medium"/>
                  <a:sym typeface="Fira Sans Extra Condensed Medium"/>
                </a:rPr>
                <a:t>6</a:t>
              </a:r>
              <a:endParaRPr/>
            </a:p>
          </p:txBody>
        </p:sp>
      </p:grpSp>
      <p:sp>
        <p:nvSpPr>
          <p:cNvPr id="44" name="Google Shape;336;p20">
            <a:extLst>
              <a:ext uri="{FF2B5EF4-FFF2-40B4-BE49-F238E27FC236}">
                <a16:creationId xmlns:a16="http://schemas.microsoft.com/office/drawing/2014/main" id="{87C3A157-3C0C-4CBF-A988-7BA38B5FA7A8}"/>
              </a:ext>
            </a:extLst>
          </p:cNvPr>
          <p:cNvSpPr txBox="1"/>
          <p:nvPr/>
        </p:nvSpPr>
        <p:spPr>
          <a:xfrm>
            <a:off x="7896324" y="4048070"/>
            <a:ext cx="3777465" cy="534900"/>
          </a:xfrm>
          <a:prstGeom prst="rect">
            <a:avLst/>
          </a:prstGeom>
          <a:noFill/>
          <a:ln>
            <a:noFill/>
          </a:ln>
        </p:spPr>
        <p:txBody>
          <a:bodyPr spcFirstLastPara="1" wrap="square" lIns="91425" tIns="91425" rIns="91425" bIns="91425" anchor="ctr" anchorCtr="0">
            <a:noAutofit/>
          </a:bodyPr>
          <a:lstStyle/>
          <a:p>
            <a:pPr lvl="0"/>
            <a:r>
              <a:rPr lang="es-PY" sz="2400" dirty="0">
                <a:solidFill>
                  <a:schemeClr val="bg1"/>
                </a:solidFill>
                <a:latin typeface="Roboto"/>
                <a:ea typeface="Roboto"/>
                <a:cs typeface="Roboto"/>
                <a:sym typeface="Roboto"/>
              </a:rPr>
              <a:t>Operación segura y silenciosa</a:t>
            </a:r>
            <a:endParaRPr sz="2400" dirty="0">
              <a:solidFill>
                <a:schemeClr val="bg1"/>
              </a:solidFill>
              <a:latin typeface="Roboto"/>
              <a:ea typeface="Roboto"/>
              <a:cs typeface="Roboto"/>
              <a:sym typeface="Roboto"/>
            </a:endParaRPr>
          </a:p>
        </p:txBody>
      </p:sp>
    </p:spTree>
    <p:extLst>
      <p:ext uri="{BB962C8B-B14F-4D97-AF65-F5344CB8AC3E}">
        <p14:creationId xmlns:p14="http://schemas.microsoft.com/office/powerpoint/2010/main" val="41802012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75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24340" y="-19050"/>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2264340" y="841518"/>
            <a:ext cx="7573927"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VENTAJAS Y DESVENTAJAS</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8107" y="648989"/>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sp>
        <p:nvSpPr>
          <p:cNvPr id="14" name="Google Shape;329;p20">
            <a:extLst>
              <a:ext uri="{FF2B5EF4-FFF2-40B4-BE49-F238E27FC236}">
                <a16:creationId xmlns:a16="http://schemas.microsoft.com/office/drawing/2014/main" id="{8AB604B2-DB03-4691-BEF5-2EA9C85EE169}"/>
              </a:ext>
            </a:extLst>
          </p:cNvPr>
          <p:cNvSpPr/>
          <p:nvPr/>
        </p:nvSpPr>
        <p:spPr>
          <a:xfrm>
            <a:off x="5732930" y="2848058"/>
            <a:ext cx="1331125" cy="9550"/>
          </a:xfrm>
          <a:custGeom>
            <a:avLst/>
            <a:gdLst/>
            <a:ahLst/>
            <a:cxnLst/>
            <a:rect l="l" t="t" r="r" b="b"/>
            <a:pathLst>
              <a:path w="53245" h="382" extrusionOk="0">
                <a:moveTo>
                  <a:pt x="0" y="0"/>
                </a:moveTo>
                <a:lnTo>
                  <a:pt x="0" y="381"/>
                </a:lnTo>
                <a:lnTo>
                  <a:pt x="53245" y="381"/>
                </a:lnTo>
                <a:lnTo>
                  <a:pt x="53245" y="0"/>
                </a:lnTo>
                <a:close/>
              </a:path>
            </a:pathLst>
          </a:custGeom>
          <a:solidFill>
            <a:srgbClr val="869FB2"/>
          </a:solidFill>
          <a:ln>
            <a:noFill/>
          </a:ln>
        </p:spPr>
        <p:txBody>
          <a:bodyPr spcFirstLastPara="1" wrap="square" lIns="91425" tIns="91425" rIns="91425" bIns="91425" anchor="ctr" anchorCtr="0">
            <a:noAutofit/>
          </a:bodyPr>
          <a:lstStyle/>
          <a:p>
            <a:endParaRPr dirty="0"/>
          </a:p>
        </p:txBody>
      </p:sp>
      <p:sp>
        <p:nvSpPr>
          <p:cNvPr id="15" name="Google Shape;330;p20">
            <a:extLst>
              <a:ext uri="{FF2B5EF4-FFF2-40B4-BE49-F238E27FC236}">
                <a16:creationId xmlns:a16="http://schemas.microsoft.com/office/drawing/2014/main" id="{B07DB71B-7A25-4A2F-B9A1-3F8A76DA9BEE}"/>
              </a:ext>
            </a:extLst>
          </p:cNvPr>
          <p:cNvSpPr/>
          <p:nvPr/>
        </p:nvSpPr>
        <p:spPr>
          <a:xfrm>
            <a:off x="5611330" y="2874107"/>
            <a:ext cx="1452275" cy="1329950"/>
          </a:xfrm>
          <a:custGeom>
            <a:avLst/>
            <a:gdLst/>
            <a:ahLst/>
            <a:cxnLst/>
            <a:rect l="l" t="t" r="r" b="b"/>
            <a:pathLst>
              <a:path w="58091" h="53198" extrusionOk="0">
                <a:moveTo>
                  <a:pt x="3025" y="1"/>
                </a:moveTo>
                <a:cubicBezTo>
                  <a:pt x="1358" y="1"/>
                  <a:pt x="0" y="1346"/>
                  <a:pt x="0" y="3025"/>
                </a:cubicBezTo>
                <a:cubicBezTo>
                  <a:pt x="0" y="4692"/>
                  <a:pt x="1358" y="6037"/>
                  <a:pt x="3025" y="6037"/>
                </a:cubicBezTo>
                <a:cubicBezTo>
                  <a:pt x="29123" y="6037"/>
                  <a:pt x="50519" y="26516"/>
                  <a:pt x="51995" y="52245"/>
                </a:cubicBezTo>
                <a:lnTo>
                  <a:pt x="58091" y="53198"/>
                </a:lnTo>
                <a:cubicBezTo>
                  <a:pt x="57091" y="23694"/>
                  <a:pt x="32778" y="1"/>
                  <a:pt x="3025" y="1"/>
                </a:cubicBezTo>
                <a:close/>
              </a:path>
            </a:pathLst>
          </a:custGeom>
          <a:solidFill>
            <a:srgbClr val="869FB2"/>
          </a:solidFill>
          <a:ln>
            <a:noFill/>
          </a:ln>
        </p:spPr>
        <p:txBody>
          <a:bodyPr spcFirstLastPara="1" wrap="square" lIns="91425" tIns="91425" rIns="91425" bIns="91425" anchor="ctr" anchorCtr="0">
            <a:noAutofit/>
          </a:bodyPr>
          <a:lstStyle/>
          <a:p>
            <a:endParaRPr/>
          </a:p>
        </p:txBody>
      </p:sp>
      <p:sp>
        <p:nvSpPr>
          <p:cNvPr id="16" name="Google Shape;331;p20">
            <a:extLst>
              <a:ext uri="{FF2B5EF4-FFF2-40B4-BE49-F238E27FC236}">
                <a16:creationId xmlns:a16="http://schemas.microsoft.com/office/drawing/2014/main" id="{3E5CF795-1E84-4AB4-97E9-24560AB11414}"/>
              </a:ext>
            </a:extLst>
          </p:cNvPr>
          <p:cNvSpPr/>
          <p:nvPr/>
        </p:nvSpPr>
        <p:spPr>
          <a:xfrm>
            <a:off x="5678903" y="2941682"/>
            <a:ext cx="1311775" cy="1182600"/>
          </a:xfrm>
          <a:custGeom>
            <a:avLst/>
            <a:gdLst/>
            <a:ahLst/>
            <a:cxnLst/>
            <a:rect l="l" t="t" r="r" b="b"/>
            <a:pathLst>
              <a:path w="52471" h="47304" extrusionOk="0">
                <a:moveTo>
                  <a:pt x="322" y="1"/>
                </a:moveTo>
                <a:cubicBezTo>
                  <a:pt x="143" y="1"/>
                  <a:pt x="0" y="143"/>
                  <a:pt x="0" y="322"/>
                </a:cubicBezTo>
                <a:cubicBezTo>
                  <a:pt x="0" y="489"/>
                  <a:pt x="143" y="632"/>
                  <a:pt x="322" y="632"/>
                </a:cubicBezTo>
                <a:cubicBezTo>
                  <a:pt x="26980" y="632"/>
                  <a:pt x="49197" y="20920"/>
                  <a:pt x="51828" y="47197"/>
                </a:cubicBezTo>
                <a:lnTo>
                  <a:pt x="52471" y="47304"/>
                </a:lnTo>
                <a:cubicBezTo>
                  <a:pt x="51280" y="34957"/>
                  <a:pt x="45768" y="23503"/>
                  <a:pt x="36755" y="14776"/>
                </a:cubicBezTo>
                <a:cubicBezTo>
                  <a:pt x="26920" y="5239"/>
                  <a:pt x="13978" y="1"/>
                  <a:pt x="322" y="1"/>
                </a:cubicBezTo>
                <a:close/>
              </a:path>
            </a:pathLst>
          </a:custGeom>
          <a:solidFill>
            <a:srgbClr val="FFFFFF"/>
          </a:solidFill>
          <a:ln>
            <a:noFill/>
          </a:ln>
        </p:spPr>
        <p:txBody>
          <a:bodyPr spcFirstLastPara="1" wrap="square" lIns="91425" tIns="91425" rIns="91425" bIns="91425" anchor="ctr" anchorCtr="0">
            <a:noAutofit/>
          </a:bodyPr>
          <a:lstStyle/>
          <a:p>
            <a:endParaRPr/>
          </a:p>
        </p:txBody>
      </p:sp>
      <p:sp>
        <p:nvSpPr>
          <p:cNvPr id="19" name="Google Shape;332;p20">
            <a:extLst>
              <a:ext uri="{FF2B5EF4-FFF2-40B4-BE49-F238E27FC236}">
                <a16:creationId xmlns:a16="http://schemas.microsoft.com/office/drawing/2014/main" id="{AB11FD30-52EF-40D1-A2F5-48783F07AE6A}"/>
              </a:ext>
            </a:extLst>
          </p:cNvPr>
          <p:cNvSpPr/>
          <p:nvPr/>
        </p:nvSpPr>
        <p:spPr>
          <a:xfrm>
            <a:off x="5439278" y="2746707"/>
            <a:ext cx="411975" cy="412000"/>
          </a:xfrm>
          <a:custGeom>
            <a:avLst/>
            <a:gdLst/>
            <a:ahLst/>
            <a:cxnLst/>
            <a:rect l="l" t="t" r="r" b="b"/>
            <a:pathLst>
              <a:path w="16479" h="16480" extrusionOk="0">
                <a:moveTo>
                  <a:pt x="8240" y="1"/>
                </a:moveTo>
                <a:cubicBezTo>
                  <a:pt x="3692" y="1"/>
                  <a:pt x="1" y="3704"/>
                  <a:pt x="1" y="8240"/>
                </a:cubicBezTo>
                <a:cubicBezTo>
                  <a:pt x="1" y="12788"/>
                  <a:pt x="3692" y="16479"/>
                  <a:pt x="8240" y="16479"/>
                </a:cubicBezTo>
                <a:cubicBezTo>
                  <a:pt x="12776" y="16479"/>
                  <a:pt x="16479" y="12788"/>
                  <a:pt x="16479" y="8240"/>
                </a:cubicBezTo>
                <a:cubicBezTo>
                  <a:pt x="16479" y="3704"/>
                  <a:pt x="12776" y="1"/>
                  <a:pt x="8240" y="1"/>
                </a:cubicBezTo>
                <a:close/>
              </a:path>
            </a:pathLst>
          </a:custGeom>
          <a:solidFill>
            <a:srgbClr val="869FB2"/>
          </a:solidFill>
          <a:ln>
            <a:noFill/>
          </a:ln>
        </p:spPr>
        <p:txBody>
          <a:bodyPr spcFirstLastPara="1" wrap="square" lIns="91425" tIns="91425" rIns="91425" bIns="91425" anchor="ctr" anchorCtr="0">
            <a:noAutofit/>
          </a:bodyPr>
          <a:lstStyle/>
          <a:p>
            <a:endParaRPr/>
          </a:p>
        </p:txBody>
      </p:sp>
      <p:sp>
        <p:nvSpPr>
          <p:cNvPr id="20" name="Google Shape;333;p20">
            <a:extLst>
              <a:ext uri="{FF2B5EF4-FFF2-40B4-BE49-F238E27FC236}">
                <a16:creationId xmlns:a16="http://schemas.microsoft.com/office/drawing/2014/main" id="{02BD856E-8FDA-4436-A55D-1F57DA5C0020}"/>
              </a:ext>
            </a:extLst>
          </p:cNvPr>
          <p:cNvSpPr/>
          <p:nvPr/>
        </p:nvSpPr>
        <p:spPr>
          <a:xfrm>
            <a:off x="5478878" y="2786607"/>
            <a:ext cx="332500" cy="332500"/>
          </a:xfrm>
          <a:custGeom>
            <a:avLst/>
            <a:gdLst/>
            <a:ahLst/>
            <a:cxnLst/>
            <a:rect l="l" t="t" r="r" b="b"/>
            <a:pathLst>
              <a:path w="13300" h="13300" extrusionOk="0">
                <a:moveTo>
                  <a:pt x="6656" y="0"/>
                </a:moveTo>
                <a:cubicBezTo>
                  <a:pt x="2977" y="0"/>
                  <a:pt x="0" y="2977"/>
                  <a:pt x="0" y="6644"/>
                </a:cubicBezTo>
                <a:cubicBezTo>
                  <a:pt x="0" y="10323"/>
                  <a:pt x="2977" y="13300"/>
                  <a:pt x="6656" y="13300"/>
                </a:cubicBezTo>
                <a:cubicBezTo>
                  <a:pt x="10323" y="13300"/>
                  <a:pt x="13299" y="10323"/>
                  <a:pt x="13299" y="6644"/>
                </a:cubicBezTo>
                <a:cubicBezTo>
                  <a:pt x="13299" y="2977"/>
                  <a:pt x="10323" y="0"/>
                  <a:pt x="6656" y="0"/>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a:solidFill>
                  <a:srgbClr val="434343"/>
                </a:solidFill>
                <a:latin typeface="Fira Sans Extra Condensed Medium"/>
                <a:ea typeface="Fira Sans Extra Condensed Medium"/>
                <a:cs typeface="Fira Sans Extra Condensed Medium"/>
                <a:sym typeface="Fira Sans Extra Condensed Medium"/>
              </a:rPr>
              <a:t>1</a:t>
            </a:r>
            <a:endParaRPr/>
          </a:p>
        </p:txBody>
      </p:sp>
      <p:sp>
        <p:nvSpPr>
          <p:cNvPr id="23" name="Google Shape;336;p20">
            <a:extLst>
              <a:ext uri="{FF2B5EF4-FFF2-40B4-BE49-F238E27FC236}">
                <a16:creationId xmlns:a16="http://schemas.microsoft.com/office/drawing/2014/main" id="{BA48F7ED-AB8B-496F-97F2-103D52F9BAD5}"/>
              </a:ext>
            </a:extLst>
          </p:cNvPr>
          <p:cNvSpPr txBox="1"/>
          <p:nvPr/>
        </p:nvSpPr>
        <p:spPr>
          <a:xfrm>
            <a:off x="7006555" y="2623807"/>
            <a:ext cx="3777465" cy="534900"/>
          </a:xfrm>
          <a:prstGeom prst="rect">
            <a:avLst/>
          </a:prstGeom>
          <a:noFill/>
          <a:ln>
            <a:noFill/>
          </a:ln>
        </p:spPr>
        <p:txBody>
          <a:bodyPr spcFirstLastPara="1" wrap="square" lIns="91425" tIns="91425" rIns="91425" bIns="91425" anchor="ctr" anchorCtr="0">
            <a:noAutofit/>
          </a:bodyPr>
          <a:lstStyle/>
          <a:p>
            <a:r>
              <a:rPr lang="en" sz="2400" dirty="0">
                <a:solidFill>
                  <a:schemeClr val="bg1"/>
                </a:solidFill>
                <a:latin typeface="Roboto"/>
                <a:ea typeface="Roboto"/>
                <a:cs typeface="Roboto"/>
                <a:sym typeface="Roboto"/>
              </a:rPr>
              <a:t>Reducción del tamaño y del costo</a:t>
            </a:r>
            <a:endParaRPr sz="2400" dirty="0">
              <a:solidFill>
                <a:schemeClr val="bg1"/>
              </a:solidFill>
              <a:latin typeface="Roboto"/>
              <a:ea typeface="Roboto"/>
              <a:cs typeface="Roboto"/>
              <a:sym typeface="Roboto"/>
            </a:endParaRPr>
          </a:p>
        </p:txBody>
      </p:sp>
      <p:grpSp>
        <p:nvGrpSpPr>
          <p:cNvPr id="24" name="Google Shape;337;p20">
            <a:extLst>
              <a:ext uri="{FF2B5EF4-FFF2-40B4-BE49-F238E27FC236}">
                <a16:creationId xmlns:a16="http://schemas.microsoft.com/office/drawing/2014/main" id="{2B9D92C3-287D-47AE-9EF0-3728A69EF92B}"/>
              </a:ext>
            </a:extLst>
          </p:cNvPr>
          <p:cNvGrpSpPr/>
          <p:nvPr/>
        </p:nvGrpSpPr>
        <p:grpSpPr>
          <a:xfrm>
            <a:off x="6183228" y="3975564"/>
            <a:ext cx="1748750" cy="1360025"/>
            <a:chOff x="4629163" y="2623013"/>
            <a:chExt cx="1748750" cy="1360025"/>
          </a:xfrm>
        </p:grpSpPr>
        <p:sp>
          <p:nvSpPr>
            <p:cNvPr id="25" name="Google Shape;338;p20">
              <a:extLst>
                <a:ext uri="{FF2B5EF4-FFF2-40B4-BE49-F238E27FC236}">
                  <a16:creationId xmlns:a16="http://schemas.microsoft.com/office/drawing/2014/main" id="{13F89164-DACC-4538-9AEF-0F5217214B5C}"/>
                </a:ext>
              </a:extLst>
            </p:cNvPr>
            <p:cNvSpPr/>
            <p:nvPr/>
          </p:nvSpPr>
          <p:spPr>
            <a:xfrm>
              <a:off x="4629163" y="2818588"/>
              <a:ext cx="890900" cy="1164450"/>
            </a:xfrm>
            <a:custGeom>
              <a:avLst/>
              <a:gdLst/>
              <a:ahLst/>
              <a:cxnLst/>
              <a:rect l="l" t="t" r="r" b="b"/>
              <a:pathLst>
                <a:path w="35636" h="46578" extrusionOk="0">
                  <a:moveTo>
                    <a:pt x="29504" y="0"/>
                  </a:moveTo>
                  <a:lnTo>
                    <a:pt x="29504" y="0"/>
                  </a:lnTo>
                  <a:cubicBezTo>
                    <a:pt x="29564" y="941"/>
                    <a:pt x="29599" y="1893"/>
                    <a:pt x="29599" y="2858"/>
                  </a:cubicBezTo>
                  <a:cubicBezTo>
                    <a:pt x="29599" y="21051"/>
                    <a:pt x="16955" y="36350"/>
                    <a:pt x="0" y="40422"/>
                  </a:cubicBezTo>
                  <a:lnTo>
                    <a:pt x="203" y="46578"/>
                  </a:lnTo>
                  <a:cubicBezTo>
                    <a:pt x="20420" y="42303"/>
                    <a:pt x="35636" y="24325"/>
                    <a:pt x="35636" y="2858"/>
                  </a:cubicBezTo>
                  <a:cubicBezTo>
                    <a:pt x="35636" y="2215"/>
                    <a:pt x="35624" y="1584"/>
                    <a:pt x="35600" y="953"/>
                  </a:cubicBezTo>
                  <a:lnTo>
                    <a:pt x="29504" y="0"/>
                  </a:lnTo>
                  <a:close/>
                </a:path>
              </a:pathLst>
            </a:custGeom>
            <a:solidFill>
              <a:srgbClr val="69E781"/>
            </a:solidFill>
            <a:ln>
              <a:noFill/>
            </a:ln>
          </p:spPr>
          <p:txBody>
            <a:bodyPr spcFirstLastPara="1" wrap="square" lIns="91425" tIns="91425" rIns="91425" bIns="91425" anchor="ctr" anchorCtr="0">
              <a:noAutofit/>
            </a:bodyPr>
            <a:lstStyle/>
            <a:p>
              <a:endParaRPr/>
            </a:p>
          </p:txBody>
        </p:sp>
        <p:sp>
          <p:nvSpPr>
            <p:cNvPr id="26" name="Google Shape;339;p20">
              <a:extLst>
                <a:ext uri="{FF2B5EF4-FFF2-40B4-BE49-F238E27FC236}">
                  <a16:creationId xmlns:a16="http://schemas.microsoft.com/office/drawing/2014/main" id="{CBB785FF-612E-42D3-AB17-FA85ECFE29E0}"/>
                </a:ext>
              </a:extLst>
            </p:cNvPr>
            <p:cNvSpPr/>
            <p:nvPr/>
          </p:nvSpPr>
          <p:spPr>
            <a:xfrm>
              <a:off x="4698513" y="2897763"/>
              <a:ext cx="753975" cy="999250"/>
            </a:xfrm>
            <a:custGeom>
              <a:avLst/>
              <a:gdLst/>
              <a:ahLst/>
              <a:cxnLst/>
              <a:rect l="l" t="t" r="r" b="b"/>
              <a:pathLst>
                <a:path w="30159" h="39970" extrusionOk="0">
                  <a:moveTo>
                    <a:pt x="29516" y="0"/>
                  </a:moveTo>
                  <a:cubicBezTo>
                    <a:pt x="29385" y="18312"/>
                    <a:pt x="17396" y="34147"/>
                    <a:pt x="1" y="39315"/>
                  </a:cubicBezTo>
                  <a:lnTo>
                    <a:pt x="12" y="39970"/>
                  </a:lnTo>
                  <a:cubicBezTo>
                    <a:pt x="17538" y="34814"/>
                    <a:pt x="29980" y="18562"/>
                    <a:pt x="30159" y="108"/>
                  </a:cubicBezTo>
                  <a:lnTo>
                    <a:pt x="29516" y="0"/>
                  </a:lnTo>
                  <a:close/>
                </a:path>
              </a:pathLst>
            </a:custGeom>
            <a:solidFill>
              <a:srgbClr val="FFFFFF"/>
            </a:solidFill>
            <a:ln>
              <a:noFill/>
            </a:ln>
          </p:spPr>
          <p:txBody>
            <a:bodyPr spcFirstLastPara="1" wrap="square" lIns="91425" tIns="91425" rIns="91425" bIns="91425" anchor="ctr" anchorCtr="0">
              <a:noAutofit/>
            </a:bodyPr>
            <a:lstStyle/>
            <a:p>
              <a:endParaRPr/>
            </a:p>
          </p:txBody>
        </p:sp>
        <p:sp>
          <p:nvSpPr>
            <p:cNvPr id="31" name="Google Shape;340;p20">
              <a:extLst>
                <a:ext uri="{FF2B5EF4-FFF2-40B4-BE49-F238E27FC236}">
                  <a16:creationId xmlns:a16="http://schemas.microsoft.com/office/drawing/2014/main" id="{95A86DFC-593A-43A9-92D6-D0B326DFBF9C}"/>
                </a:ext>
              </a:extLst>
            </p:cNvPr>
            <p:cNvSpPr/>
            <p:nvPr/>
          </p:nvSpPr>
          <p:spPr>
            <a:xfrm>
              <a:off x="5297688" y="2720963"/>
              <a:ext cx="1080225" cy="253925"/>
            </a:xfrm>
            <a:custGeom>
              <a:avLst/>
              <a:gdLst/>
              <a:ahLst/>
              <a:cxnLst/>
              <a:rect l="l" t="t" r="r" b="b"/>
              <a:pathLst>
                <a:path w="43209" h="10157" extrusionOk="0">
                  <a:moveTo>
                    <a:pt x="382" y="0"/>
                  </a:moveTo>
                  <a:lnTo>
                    <a:pt x="1" y="12"/>
                  </a:lnTo>
                  <a:lnTo>
                    <a:pt x="191" y="10156"/>
                  </a:lnTo>
                  <a:lnTo>
                    <a:pt x="43209" y="9989"/>
                  </a:lnTo>
                  <a:lnTo>
                    <a:pt x="43197" y="9608"/>
                  </a:lnTo>
                  <a:lnTo>
                    <a:pt x="560" y="9775"/>
                  </a:lnTo>
                  <a:lnTo>
                    <a:pt x="382" y="0"/>
                  </a:lnTo>
                  <a:close/>
                </a:path>
              </a:pathLst>
            </a:custGeom>
            <a:solidFill>
              <a:srgbClr val="69E781"/>
            </a:solidFill>
            <a:ln>
              <a:noFill/>
            </a:ln>
          </p:spPr>
          <p:txBody>
            <a:bodyPr spcFirstLastPara="1" wrap="square" lIns="91425" tIns="91425" rIns="91425" bIns="91425" anchor="ctr" anchorCtr="0">
              <a:noAutofit/>
            </a:bodyPr>
            <a:lstStyle/>
            <a:p>
              <a:endParaRPr dirty="0"/>
            </a:p>
          </p:txBody>
        </p:sp>
        <p:sp>
          <p:nvSpPr>
            <p:cNvPr id="32" name="Google Shape;341;p20">
              <a:extLst>
                <a:ext uri="{FF2B5EF4-FFF2-40B4-BE49-F238E27FC236}">
                  <a16:creationId xmlns:a16="http://schemas.microsoft.com/office/drawing/2014/main" id="{832FAA6B-16DD-400F-8D5E-EF2ADD249E98}"/>
                </a:ext>
              </a:extLst>
            </p:cNvPr>
            <p:cNvSpPr/>
            <p:nvPr/>
          </p:nvSpPr>
          <p:spPr>
            <a:xfrm>
              <a:off x="5232813" y="2623013"/>
              <a:ext cx="411975" cy="412300"/>
            </a:xfrm>
            <a:custGeom>
              <a:avLst/>
              <a:gdLst/>
              <a:ahLst/>
              <a:cxnLst/>
              <a:rect l="l" t="t" r="r" b="b"/>
              <a:pathLst>
                <a:path w="16479" h="16492" extrusionOk="0">
                  <a:moveTo>
                    <a:pt x="8239" y="1"/>
                  </a:moveTo>
                  <a:cubicBezTo>
                    <a:pt x="3703" y="1"/>
                    <a:pt x="0" y="3704"/>
                    <a:pt x="0" y="8252"/>
                  </a:cubicBezTo>
                  <a:cubicBezTo>
                    <a:pt x="0" y="12788"/>
                    <a:pt x="3703" y="16491"/>
                    <a:pt x="8239" y="16491"/>
                  </a:cubicBezTo>
                  <a:cubicBezTo>
                    <a:pt x="12788" y="16491"/>
                    <a:pt x="16479" y="12788"/>
                    <a:pt x="16479" y="8252"/>
                  </a:cubicBezTo>
                  <a:cubicBezTo>
                    <a:pt x="16479" y="3704"/>
                    <a:pt x="12788" y="1"/>
                    <a:pt x="8239" y="1"/>
                  </a:cubicBezTo>
                  <a:close/>
                </a:path>
              </a:pathLst>
            </a:custGeom>
            <a:solidFill>
              <a:srgbClr val="69E781"/>
            </a:solidFill>
            <a:ln>
              <a:noFill/>
            </a:ln>
          </p:spPr>
          <p:txBody>
            <a:bodyPr spcFirstLastPara="1" wrap="square" lIns="91425" tIns="91425" rIns="91425" bIns="91425" anchor="ctr" anchorCtr="0">
              <a:noAutofit/>
            </a:bodyPr>
            <a:lstStyle/>
            <a:p>
              <a:endParaRPr/>
            </a:p>
          </p:txBody>
        </p:sp>
        <p:sp>
          <p:nvSpPr>
            <p:cNvPr id="33" name="Google Shape;342;p20">
              <a:extLst>
                <a:ext uri="{FF2B5EF4-FFF2-40B4-BE49-F238E27FC236}">
                  <a16:creationId xmlns:a16="http://schemas.microsoft.com/office/drawing/2014/main" id="{AE547A34-06CD-42C1-8AB1-B2567957833C}"/>
                </a:ext>
              </a:extLst>
            </p:cNvPr>
            <p:cNvSpPr/>
            <p:nvPr/>
          </p:nvSpPr>
          <p:spPr>
            <a:xfrm>
              <a:off x="5272688" y="2662913"/>
              <a:ext cx="332500" cy="332500"/>
            </a:xfrm>
            <a:custGeom>
              <a:avLst/>
              <a:gdLst/>
              <a:ahLst/>
              <a:cxnLst/>
              <a:rect l="l" t="t" r="r" b="b"/>
              <a:pathLst>
                <a:path w="13300" h="13300" extrusionOk="0">
                  <a:moveTo>
                    <a:pt x="6644" y="0"/>
                  </a:moveTo>
                  <a:cubicBezTo>
                    <a:pt x="2977" y="0"/>
                    <a:pt x="1" y="2977"/>
                    <a:pt x="1" y="6656"/>
                  </a:cubicBezTo>
                  <a:cubicBezTo>
                    <a:pt x="1" y="10323"/>
                    <a:pt x="2977" y="13300"/>
                    <a:pt x="6644" y="13300"/>
                  </a:cubicBezTo>
                  <a:cubicBezTo>
                    <a:pt x="10323" y="13300"/>
                    <a:pt x="13300" y="10323"/>
                    <a:pt x="13300" y="6656"/>
                  </a:cubicBezTo>
                  <a:cubicBezTo>
                    <a:pt x="13300" y="2977"/>
                    <a:pt x="10323" y="0"/>
                    <a:pt x="6644" y="0"/>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dirty="0">
                  <a:solidFill>
                    <a:srgbClr val="434343"/>
                  </a:solidFill>
                  <a:latin typeface="Fira Sans Extra Condensed Medium"/>
                  <a:ea typeface="Fira Sans Extra Condensed Medium"/>
                  <a:cs typeface="Fira Sans Extra Condensed Medium"/>
                  <a:sym typeface="Fira Sans Extra Condensed Medium"/>
                </a:rPr>
                <a:t>2</a:t>
              </a:r>
              <a:endParaRPr dirty="0"/>
            </a:p>
          </p:txBody>
        </p:sp>
      </p:grpSp>
      <p:grpSp>
        <p:nvGrpSpPr>
          <p:cNvPr id="37" name="Google Shape;347;p20">
            <a:extLst>
              <a:ext uri="{FF2B5EF4-FFF2-40B4-BE49-F238E27FC236}">
                <a16:creationId xmlns:a16="http://schemas.microsoft.com/office/drawing/2014/main" id="{6C6CDA5B-D4ED-4EBD-A22E-B80C6B36F1B7}"/>
              </a:ext>
            </a:extLst>
          </p:cNvPr>
          <p:cNvGrpSpPr/>
          <p:nvPr/>
        </p:nvGrpSpPr>
        <p:grpSpPr>
          <a:xfrm>
            <a:off x="4320205" y="4477413"/>
            <a:ext cx="2074675" cy="998675"/>
            <a:chOff x="2766138" y="3124863"/>
            <a:chExt cx="2074675" cy="998675"/>
          </a:xfrm>
        </p:grpSpPr>
        <p:sp>
          <p:nvSpPr>
            <p:cNvPr id="38" name="Google Shape;348;p20">
              <a:extLst>
                <a:ext uri="{FF2B5EF4-FFF2-40B4-BE49-F238E27FC236}">
                  <a16:creationId xmlns:a16="http://schemas.microsoft.com/office/drawing/2014/main" id="{4E6BB2D3-E1EA-4C39-BE8C-8DD07777BF10}"/>
                </a:ext>
              </a:extLst>
            </p:cNvPr>
            <p:cNvSpPr/>
            <p:nvPr/>
          </p:nvSpPr>
          <p:spPr>
            <a:xfrm>
              <a:off x="3494788" y="3124863"/>
              <a:ext cx="1139450" cy="882275"/>
            </a:xfrm>
            <a:custGeom>
              <a:avLst/>
              <a:gdLst/>
              <a:ahLst/>
              <a:cxnLst/>
              <a:rect l="l" t="t" r="r" b="b"/>
              <a:pathLst>
                <a:path w="45578" h="35291" extrusionOk="0">
                  <a:moveTo>
                    <a:pt x="6037" y="1"/>
                  </a:moveTo>
                  <a:lnTo>
                    <a:pt x="1" y="441"/>
                  </a:lnTo>
                  <a:cubicBezTo>
                    <a:pt x="798" y="19789"/>
                    <a:pt x="16788" y="35291"/>
                    <a:pt x="36327" y="35291"/>
                  </a:cubicBezTo>
                  <a:cubicBezTo>
                    <a:pt x="39494" y="35291"/>
                    <a:pt x="42589" y="34958"/>
                    <a:pt x="45578" y="34327"/>
                  </a:cubicBezTo>
                  <a:lnTo>
                    <a:pt x="45375" y="28171"/>
                  </a:lnTo>
                  <a:cubicBezTo>
                    <a:pt x="42470" y="28873"/>
                    <a:pt x="39446" y="29254"/>
                    <a:pt x="36327" y="29254"/>
                  </a:cubicBezTo>
                  <a:cubicBezTo>
                    <a:pt x="19967" y="29254"/>
                    <a:pt x="6609" y="16217"/>
                    <a:pt x="6037" y="1"/>
                  </a:cubicBezTo>
                  <a:close/>
                </a:path>
              </a:pathLst>
            </a:custGeom>
            <a:solidFill>
              <a:srgbClr val="FCBD24"/>
            </a:solidFill>
            <a:ln>
              <a:noFill/>
            </a:ln>
          </p:spPr>
          <p:txBody>
            <a:bodyPr spcFirstLastPara="1" wrap="square" lIns="91425" tIns="91425" rIns="91425" bIns="91425" anchor="ctr" anchorCtr="0">
              <a:noAutofit/>
            </a:bodyPr>
            <a:lstStyle/>
            <a:p>
              <a:endParaRPr/>
            </a:p>
          </p:txBody>
        </p:sp>
        <p:sp>
          <p:nvSpPr>
            <p:cNvPr id="39" name="Google Shape;349;p20">
              <a:extLst>
                <a:ext uri="{FF2B5EF4-FFF2-40B4-BE49-F238E27FC236}">
                  <a16:creationId xmlns:a16="http://schemas.microsoft.com/office/drawing/2014/main" id="{668606A4-081B-4053-8A39-3E1C7CCB4127}"/>
                </a:ext>
              </a:extLst>
            </p:cNvPr>
            <p:cNvSpPr/>
            <p:nvPr/>
          </p:nvSpPr>
          <p:spPr>
            <a:xfrm>
              <a:off x="3567713" y="3197213"/>
              <a:ext cx="997175" cy="742375"/>
            </a:xfrm>
            <a:custGeom>
              <a:avLst/>
              <a:gdLst/>
              <a:ahLst/>
              <a:cxnLst/>
              <a:rect l="l" t="t" r="r" b="b"/>
              <a:pathLst>
                <a:path w="39887" h="29695" extrusionOk="0">
                  <a:moveTo>
                    <a:pt x="644" y="0"/>
                  </a:moveTo>
                  <a:lnTo>
                    <a:pt x="1" y="36"/>
                  </a:lnTo>
                  <a:cubicBezTo>
                    <a:pt x="906" y="7727"/>
                    <a:pt x="4430" y="14835"/>
                    <a:pt x="10085" y="20276"/>
                  </a:cubicBezTo>
                  <a:cubicBezTo>
                    <a:pt x="16396" y="26349"/>
                    <a:pt x="24682" y="29694"/>
                    <a:pt x="33410" y="29694"/>
                  </a:cubicBezTo>
                  <a:cubicBezTo>
                    <a:pt x="35577" y="29694"/>
                    <a:pt x="37744" y="29528"/>
                    <a:pt x="39887" y="29194"/>
                  </a:cubicBezTo>
                  <a:lnTo>
                    <a:pt x="39863" y="28551"/>
                  </a:lnTo>
                  <a:cubicBezTo>
                    <a:pt x="37732" y="28885"/>
                    <a:pt x="35577" y="29051"/>
                    <a:pt x="33410" y="29051"/>
                  </a:cubicBezTo>
                  <a:cubicBezTo>
                    <a:pt x="16479" y="29051"/>
                    <a:pt x="2584" y="16502"/>
                    <a:pt x="644" y="0"/>
                  </a:cubicBezTo>
                  <a:close/>
                </a:path>
              </a:pathLst>
            </a:custGeom>
            <a:solidFill>
              <a:srgbClr val="FFFFFF"/>
            </a:solidFill>
            <a:ln>
              <a:noFill/>
            </a:ln>
          </p:spPr>
          <p:txBody>
            <a:bodyPr spcFirstLastPara="1" wrap="square" lIns="91425" tIns="91425" rIns="91425" bIns="91425" anchor="ctr" anchorCtr="0">
              <a:noAutofit/>
            </a:bodyPr>
            <a:lstStyle/>
            <a:p>
              <a:endParaRPr/>
            </a:p>
          </p:txBody>
        </p:sp>
        <p:sp>
          <p:nvSpPr>
            <p:cNvPr id="40" name="Google Shape;350;p20">
              <a:extLst>
                <a:ext uri="{FF2B5EF4-FFF2-40B4-BE49-F238E27FC236}">
                  <a16:creationId xmlns:a16="http://schemas.microsoft.com/office/drawing/2014/main" id="{B3ED9FD0-7A00-482B-863D-969BA196AC86}"/>
                </a:ext>
              </a:extLst>
            </p:cNvPr>
            <p:cNvSpPr/>
            <p:nvPr/>
          </p:nvSpPr>
          <p:spPr>
            <a:xfrm>
              <a:off x="2766138" y="4099688"/>
              <a:ext cx="1839825" cy="9550"/>
            </a:xfrm>
            <a:custGeom>
              <a:avLst/>
              <a:gdLst/>
              <a:ahLst/>
              <a:cxnLst/>
              <a:rect l="l" t="t" r="r" b="b"/>
              <a:pathLst>
                <a:path w="73593" h="382" extrusionOk="0">
                  <a:moveTo>
                    <a:pt x="0" y="1"/>
                  </a:moveTo>
                  <a:lnTo>
                    <a:pt x="0" y="382"/>
                  </a:lnTo>
                  <a:lnTo>
                    <a:pt x="73593" y="382"/>
                  </a:lnTo>
                  <a:lnTo>
                    <a:pt x="73593" y="1"/>
                  </a:lnTo>
                  <a:close/>
                </a:path>
              </a:pathLst>
            </a:custGeom>
            <a:solidFill>
              <a:srgbClr val="FCBD24"/>
            </a:solidFill>
            <a:ln>
              <a:noFill/>
            </a:ln>
          </p:spPr>
          <p:txBody>
            <a:bodyPr spcFirstLastPara="1" wrap="square" lIns="91425" tIns="91425" rIns="91425" bIns="91425" anchor="ctr" anchorCtr="0">
              <a:noAutofit/>
            </a:bodyPr>
            <a:lstStyle/>
            <a:p>
              <a:endParaRPr/>
            </a:p>
          </p:txBody>
        </p:sp>
        <p:sp>
          <p:nvSpPr>
            <p:cNvPr id="41" name="Google Shape;351;p20">
              <a:extLst>
                <a:ext uri="{FF2B5EF4-FFF2-40B4-BE49-F238E27FC236}">
                  <a16:creationId xmlns:a16="http://schemas.microsoft.com/office/drawing/2014/main" id="{03262DAF-2D36-44C1-B689-27CAC8EBCD39}"/>
                </a:ext>
              </a:extLst>
            </p:cNvPr>
            <p:cNvSpPr/>
            <p:nvPr/>
          </p:nvSpPr>
          <p:spPr>
            <a:xfrm>
              <a:off x="4428838" y="3711563"/>
              <a:ext cx="411975" cy="411975"/>
            </a:xfrm>
            <a:custGeom>
              <a:avLst/>
              <a:gdLst/>
              <a:ahLst/>
              <a:cxnLst/>
              <a:rect l="l" t="t" r="r" b="b"/>
              <a:pathLst>
                <a:path w="16479" h="16479" extrusionOk="0">
                  <a:moveTo>
                    <a:pt x="8240" y="0"/>
                  </a:moveTo>
                  <a:cubicBezTo>
                    <a:pt x="3691" y="0"/>
                    <a:pt x="0" y="3703"/>
                    <a:pt x="0" y="8239"/>
                  </a:cubicBezTo>
                  <a:cubicBezTo>
                    <a:pt x="0" y="12787"/>
                    <a:pt x="3691" y="16478"/>
                    <a:pt x="8240" y="16478"/>
                  </a:cubicBezTo>
                  <a:cubicBezTo>
                    <a:pt x="12776" y="16478"/>
                    <a:pt x="16479" y="12787"/>
                    <a:pt x="16479" y="8239"/>
                  </a:cubicBezTo>
                  <a:cubicBezTo>
                    <a:pt x="16479" y="3703"/>
                    <a:pt x="12776" y="0"/>
                    <a:pt x="8240" y="0"/>
                  </a:cubicBezTo>
                  <a:close/>
                </a:path>
              </a:pathLst>
            </a:custGeom>
            <a:solidFill>
              <a:srgbClr val="FCBD24"/>
            </a:solidFill>
            <a:ln>
              <a:noFill/>
            </a:ln>
          </p:spPr>
          <p:txBody>
            <a:bodyPr spcFirstLastPara="1" wrap="square" lIns="91425" tIns="91425" rIns="91425" bIns="91425" anchor="ctr" anchorCtr="0">
              <a:noAutofit/>
            </a:bodyPr>
            <a:lstStyle/>
            <a:p>
              <a:endParaRPr dirty="0"/>
            </a:p>
          </p:txBody>
        </p:sp>
        <p:sp>
          <p:nvSpPr>
            <p:cNvPr id="43" name="Google Shape;355;p20">
              <a:extLst>
                <a:ext uri="{FF2B5EF4-FFF2-40B4-BE49-F238E27FC236}">
                  <a16:creationId xmlns:a16="http://schemas.microsoft.com/office/drawing/2014/main" id="{64935477-2E93-48EE-9E72-47D1B96A5D51}"/>
                </a:ext>
              </a:extLst>
            </p:cNvPr>
            <p:cNvSpPr/>
            <p:nvPr/>
          </p:nvSpPr>
          <p:spPr>
            <a:xfrm>
              <a:off x="4468438" y="3751438"/>
              <a:ext cx="332500" cy="332500"/>
            </a:xfrm>
            <a:custGeom>
              <a:avLst/>
              <a:gdLst/>
              <a:ahLst/>
              <a:cxnLst/>
              <a:rect l="l" t="t" r="r" b="b"/>
              <a:pathLst>
                <a:path w="13300" h="13300" extrusionOk="0">
                  <a:moveTo>
                    <a:pt x="6656" y="0"/>
                  </a:moveTo>
                  <a:cubicBezTo>
                    <a:pt x="2977" y="0"/>
                    <a:pt x="0" y="2977"/>
                    <a:pt x="0" y="6644"/>
                  </a:cubicBezTo>
                  <a:cubicBezTo>
                    <a:pt x="0" y="10323"/>
                    <a:pt x="2977" y="13300"/>
                    <a:pt x="6656" y="13300"/>
                  </a:cubicBezTo>
                  <a:cubicBezTo>
                    <a:pt x="10323" y="13300"/>
                    <a:pt x="13299" y="10323"/>
                    <a:pt x="13299" y="6644"/>
                  </a:cubicBezTo>
                  <a:cubicBezTo>
                    <a:pt x="13299" y="2977"/>
                    <a:pt x="10323" y="0"/>
                    <a:pt x="6656" y="0"/>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a:solidFill>
                    <a:srgbClr val="434343"/>
                  </a:solidFill>
                  <a:latin typeface="Fira Sans Extra Condensed Medium"/>
                  <a:ea typeface="Fira Sans Extra Condensed Medium"/>
                  <a:cs typeface="Fira Sans Extra Condensed Medium"/>
                  <a:sym typeface="Fira Sans Extra Condensed Medium"/>
                </a:rPr>
                <a:t>3</a:t>
              </a:r>
              <a:endParaRPr/>
            </a:p>
          </p:txBody>
        </p:sp>
      </p:grpSp>
      <p:grpSp>
        <p:nvGrpSpPr>
          <p:cNvPr id="46" name="Google Shape;356;p20">
            <a:extLst>
              <a:ext uri="{FF2B5EF4-FFF2-40B4-BE49-F238E27FC236}">
                <a16:creationId xmlns:a16="http://schemas.microsoft.com/office/drawing/2014/main" id="{9BB1985C-5ADE-4141-B9ED-86A49D0AC617}"/>
              </a:ext>
            </a:extLst>
          </p:cNvPr>
          <p:cNvGrpSpPr/>
          <p:nvPr/>
        </p:nvGrpSpPr>
        <p:grpSpPr>
          <a:xfrm>
            <a:off x="4320203" y="3708590"/>
            <a:ext cx="1725525" cy="976025"/>
            <a:chOff x="2766138" y="2356038"/>
            <a:chExt cx="1725525" cy="976025"/>
          </a:xfrm>
        </p:grpSpPr>
        <p:sp>
          <p:nvSpPr>
            <p:cNvPr id="47" name="Google Shape;357;p20">
              <a:extLst>
                <a:ext uri="{FF2B5EF4-FFF2-40B4-BE49-F238E27FC236}">
                  <a16:creationId xmlns:a16="http://schemas.microsoft.com/office/drawing/2014/main" id="{0536B3A5-E972-4CDB-8FE8-4375F7FEE799}"/>
                </a:ext>
              </a:extLst>
            </p:cNvPr>
            <p:cNvSpPr/>
            <p:nvPr/>
          </p:nvSpPr>
          <p:spPr>
            <a:xfrm>
              <a:off x="3494188" y="2356038"/>
              <a:ext cx="997475" cy="779875"/>
            </a:xfrm>
            <a:custGeom>
              <a:avLst/>
              <a:gdLst/>
              <a:ahLst/>
              <a:cxnLst/>
              <a:rect l="l" t="t" r="r" b="b"/>
              <a:pathLst>
                <a:path w="39899" h="31195" extrusionOk="0">
                  <a:moveTo>
                    <a:pt x="29683" y="0"/>
                  </a:moveTo>
                  <a:cubicBezTo>
                    <a:pt x="13312" y="0"/>
                    <a:pt x="1" y="13323"/>
                    <a:pt x="1" y="29694"/>
                  </a:cubicBezTo>
                  <a:cubicBezTo>
                    <a:pt x="1" y="30194"/>
                    <a:pt x="13" y="30694"/>
                    <a:pt x="25" y="31194"/>
                  </a:cubicBezTo>
                  <a:lnTo>
                    <a:pt x="6061" y="30754"/>
                  </a:lnTo>
                  <a:cubicBezTo>
                    <a:pt x="6049" y="30397"/>
                    <a:pt x="6037" y="30051"/>
                    <a:pt x="6037" y="29694"/>
                  </a:cubicBezTo>
                  <a:cubicBezTo>
                    <a:pt x="6037" y="16657"/>
                    <a:pt x="16646" y="6048"/>
                    <a:pt x="29683" y="6048"/>
                  </a:cubicBezTo>
                  <a:cubicBezTo>
                    <a:pt x="33065" y="6048"/>
                    <a:pt x="36232" y="6977"/>
                    <a:pt x="38958" y="8573"/>
                  </a:cubicBezTo>
                  <a:lnTo>
                    <a:pt x="39899" y="2250"/>
                  </a:lnTo>
                  <a:cubicBezTo>
                    <a:pt x="36791" y="810"/>
                    <a:pt x="33326" y="0"/>
                    <a:pt x="29683" y="0"/>
                  </a:cubicBezTo>
                  <a:close/>
                </a:path>
              </a:pathLst>
            </a:custGeom>
            <a:solidFill>
              <a:srgbClr val="EC3A3B"/>
            </a:solidFill>
            <a:ln>
              <a:noFill/>
            </a:ln>
          </p:spPr>
          <p:txBody>
            <a:bodyPr spcFirstLastPara="1" wrap="square" lIns="91425" tIns="91425" rIns="91425" bIns="91425" anchor="ctr" anchorCtr="0">
              <a:noAutofit/>
            </a:bodyPr>
            <a:lstStyle/>
            <a:p>
              <a:endParaRPr/>
            </a:p>
          </p:txBody>
        </p:sp>
        <p:sp>
          <p:nvSpPr>
            <p:cNvPr id="48" name="Google Shape;358;p20">
              <a:extLst>
                <a:ext uri="{FF2B5EF4-FFF2-40B4-BE49-F238E27FC236}">
                  <a16:creationId xmlns:a16="http://schemas.microsoft.com/office/drawing/2014/main" id="{157E1342-A96D-46E7-8A61-C861C7F7CD32}"/>
                </a:ext>
              </a:extLst>
            </p:cNvPr>
            <p:cNvSpPr/>
            <p:nvPr/>
          </p:nvSpPr>
          <p:spPr>
            <a:xfrm>
              <a:off x="3562663" y="2423588"/>
              <a:ext cx="854300" cy="639700"/>
            </a:xfrm>
            <a:custGeom>
              <a:avLst/>
              <a:gdLst/>
              <a:ahLst/>
              <a:cxnLst/>
              <a:rect l="l" t="t" r="r" b="b"/>
              <a:pathLst>
                <a:path w="34172" h="25588" extrusionOk="0">
                  <a:moveTo>
                    <a:pt x="26944" y="1"/>
                  </a:moveTo>
                  <a:cubicBezTo>
                    <a:pt x="12538" y="1"/>
                    <a:pt x="727" y="11359"/>
                    <a:pt x="0" y="25587"/>
                  </a:cubicBezTo>
                  <a:lnTo>
                    <a:pt x="643" y="25540"/>
                  </a:lnTo>
                  <a:cubicBezTo>
                    <a:pt x="1393" y="11681"/>
                    <a:pt x="12907" y="644"/>
                    <a:pt x="26944" y="644"/>
                  </a:cubicBezTo>
                  <a:cubicBezTo>
                    <a:pt x="29385" y="644"/>
                    <a:pt x="31802" y="1072"/>
                    <a:pt x="34076" y="1894"/>
                  </a:cubicBezTo>
                  <a:lnTo>
                    <a:pt x="34171" y="1251"/>
                  </a:lnTo>
                  <a:cubicBezTo>
                    <a:pt x="31861" y="418"/>
                    <a:pt x="29433" y="1"/>
                    <a:pt x="26944" y="1"/>
                  </a:cubicBezTo>
                  <a:close/>
                </a:path>
              </a:pathLst>
            </a:custGeom>
            <a:solidFill>
              <a:srgbClr val="FFFFFF"/>
            </a:solidFill>
            <a:ln>
              <a:noFill/>
            </a:ln>
          </p:spPr>
          <p:txBody>
            <a:bodyPr spcFirstLastPara="1" wrap="square" lIns="91425" tIns="91425" rIns="91425" bIns="91425" anchor="ctr" anchorCtr="0">
              <a:noAutofit/>
            </a:bodyPr>
            <a:lstStyle/>
            <a:p>
              <a:endParaRPr/>
            </a:p>
          </p:txBody>
        </p:sp>
        <p:sp>
          <p:nvSpPr>
            <p:cNvPr id="49" name="Google Shape;359;p20">
              <a:extLst>
                <a:ext uri="{FF2B5EF4-FFF2-40B4-BE49-F238E27FC236}">
                  <a16:creationId xmlns:a16="http://schemas.microsoft.com/office/drawing/2014/main" id="{BF484E65-F7D1-4089-94C4-B444288F79E6}"/>
                </a:ext>
              </a:extLst>
            </p:cNvPr>
            <p:cNvSpPr/>
            <p:nvPr/>
          </p:nvSpPr>
          <p:spPr>
            <a:xfrm>
              <a:off x="2766138" y="2952838"/>
              <a:ext cx="793875" cy="9550"/>
            </a:xfrm>
            <a:custGeom>
              <a:avLst/>
              <a:gdLst/>
              <a:ahLst/>
              <a:cxnLst/>
              <a:rect l="l" t="t" r="r" b="b"/>
              <a:pathLst>
                <a:path w="31755" h="382" extrusionOk="0">
                  <a:moveTo>
                    <a:pt x="0" y="0"/>
                  </a:moveTo>
                  <a:lnTo>
                    <a:pt x="0" y="381"/>
                  </a:lnTo>
                  <a:lnTo>
                    <a:pt x="31754" y="381"/>
                  </a:lnTo>
                  <a:lnTo>
                    <a:pt x="31754" y="0"/>
                  </a:lnTo>
                  <a:close/>
                </a:path>
              </a:pathLst>
            </a:custGeom>
            <a:solidFill>
              <a:srgbClr val="EC3A3B">
                <a:alpha val="0"/>
              </a:srgbClr>
            </a:solidFill>
            <a:ln>
              <a:noFill/>
            </a:ln>
          </p:spPr>
          <p:txBody>
            <a:bodyPr spcFirstLastPara="1" wrap="square" lIns="91425" tIns="91425" rIns="91425" bIns="91425" anchor="ctr" anchorCtr="0">
              <a:noAutofit/>
            </a:bodyPr>
            <a:lstStyle/>
            <a:p>
              <a:endParaRPr dirty="0"/>
            </a:p>
          </p:txBody>
        </p:sp>
        <p:sp>
          <p:nvSpPr>
            <p:cNvPr id="50" name="Google Shape;360;p20">
              <a:extLst>
                <a:ext uri="{FF2B5EF4-FFF2-40B4-BE49-F238E27FC236}">
                  <a16:creationId xmlns:a16="http://schemas.microsoft.com/office/drawing/2014/main" id="{9A70F8EA-5CC6-42D0-9156-36811D09B201}"/>
                </a:ext>
              </a:extLst>
            </p:cNvPr>
            <p:cNvSpPr/>
            <p:nvPr/>
          </p:nvSpPr>
          <p:spPr>
            <a:xfrm>
              <a:off x="3351913" y="2920088"/>
              <a:ext cx="412275" cy="411975"/>
            </a:xfrm>
            <a:custGeom>
              <a:avLst/>
              <a:gdLst/>
              <a:ahLst/>
              <a:cxnLst/>
              <a:rect l="l" t="t" r="r" b="b"/>
              <a:pathLst>
                <a:path w="16491" h="16479" extrusionOk="0">
                  <a:moveTo>
                    <a:pt x="8252" y="0"/>
                  </a:moveTo>
                  <a:cubicBezTo>
                    <a:pt x="3704" y="0"/>
                    <a:pt x="1" y="3691"/>
                    <a:pt x="1" y="8240"/>
                  </a:cubicBezTo>
                  <a:cubicBezTo>
                    <a:pt x="1" y="12776"/>
                    <a:pt x="3704" y="16479"/>
                    <a:pt x="8252" y="16479"/>
                  </a:cubicBezTo>
                  <a:cubicBezTo>
                    <a:pt x="12788" y="16479"/>
                    <a:pt x="16491" y="12776"/>
                    <a:pt x="16491" y="8240"/>
                  </a:cubicBezTo>
                  <a:cubicBezTo>
                    <a:pt x="16491" y="3691"/>
                    <a:pt x="12788" y="0"/>
                    <a:pt x="8252" y="0"/>
                  </a:cubicBezTo>
                  <a:close/>
                </a:path>
              </a:pathLst>
            </a:custGeom>
            <a:solidFill>
              <a:srgbClr val="EC3A3B"/>
            </a:solidFill>
            <a:ln>
              <a:noFill/>
            </a:ln>
          </p:spPr>
          <p:txBody>
            <a:bodyPr spcFirstLastPara="1" wrap="square" lIns="91425" tIns="91425" rIns="91425" bIns="91425" anchor="ctr" anchorCtr="0">
              <a:noAutofit/>
            </a:bodyPr>
            <a:lstStyle/>
            <a:p>
              <a:endParaRPr/>
            </a:p>
          </p:txBody>
        </p:sp>
        <p:sp>
          <p:nvSpPr>
            <p:cNvPr id="51" name="Google Shape;361;p20">
              <a:extLst>
                <a:ext uri="{FF2B5EF4-FFF2-40B4-BE49-F238E27FC236}">
                  <a16:creationId xmlns:a16="http://schemas.microsoft.com/office/drawing/2014/main" id="{86FA808A-FF9C-4288-99B5-46F5CBE29B3E}"/>
                </a:ext>
              </a:extLst>
            </p:cNvPr>
            <p:cNvSpPr/>
            <p:nvPr/>
          </p:nvSpPr>
          <p:spPr>
            <a:xfrm>
              <a:off x="3391813" y="2959663"/>
              <a:ext cx="332500" cy="332525"/>
            </a:xfrm>
            <a:custGeom>
              <a:avLst/>
              <a:gdLst/>
              <a:ahLst/>
              <a:cxnLst/>
              <a:rect l="l" t="t" r="r" b="b"/>
              <a:pathLst>
                <a:path w="13300" h="13301" extrusionOk="0">
                  <a:moveTo>
                    <a:pt x="6656" y="1"/>
                  </a:moveTo>
                  <a:cubicBezTo>
                    <a:pt x="2977" y="1"/>
                    <a:pt x="0" y="2977"/>
                    <a:pt x="0" y="6657"/>
                  </a:cubicBezTo>
                  <a:cubicBezTo>
                    <a:pt x="0" y="10324"/>
                    <a:pt x="2977" y="13300"/>
                    <a:pt x="6656" y="13300"/>
                  </a:cubicBezTo>
                  <a:cubicBezTo>
                    <a:pt x="10323" y="13300"/>
                    <a:pt x="13299" y="10324"/>
                    <a:pt x="13299" y="6657"/>
                  </a:cubicBezTo>
                  <a:cubicBezTo>
                    <a:pt x="13299" y="2977"/>
                    <a:pt x="10323" y="1"/>
                    <a:pt x="6656" y="1"/>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a:solidFill>
                    <a:srgbClr val="434343"/>
                  </a:solidFill>
                  <a:latin typeface="Fira Sans Extra Condensed Medium"/>
                  <a:ea typeface="Fira Sans Extra Condensed Medium"/>
                  <a:cs typeface="Fira Sans Extra Condensed Medium"/>
                  <a:sym typeface="Fira Sans Extra Condensed Medium"/>
                </a:rPr>
                <a:t>4</a:t>
              </a:r>
              <a:endParaRPr/>
            </a:p>
          </p:txBody>
        </p:sp>
      </p:grpSp>
      <p:grpSp>
        <p:nvGrpSpPr>
          <p:cNvPr id="55" name="Google Shape;365;p20">
            <a:extLst>
              <a:ext uri="{FF2B5EF4-FFF2-40B4-BE49-F238E27FC236}">
                <a16:creationId xmlns:a16="http://schemas.microsoft.com/office/drawing/2014/main" id="{ADD0C2B2-D5EC-4EF0-9800-6D62F86DB79D}"/>
              </a:ext>
            </a:extLst>
          </p:cNvPr>
          <p:cNvGrpSpPr/>
          <p:nvPr/>
        </p:nvGrpSpPr>
        <p:grpSpPr>
          <a:xfrm>
            <a:off x="5821278" y="3190976"/>
            <a:ext cx="2102615" cy="1628788"/>
            <a:chOff x="4267213" y="1838425"/>
            <a:chExt cx="2102615" cy="1628788"/>
          </a:xfrm>
        </p:grpSpPr>
        <p:sp>
          <p:nvSpPr>
            <p:cNvPr id="56" name="Google Shape;366;p20">
              <a:extLst>
                <a:ext uri="{FF2B5EF4-FFF2-40B4-BE49-F238E27FC236}">
                  <a16:creationId xmlns:a16="http://schemas.microsoft.com/office/drawing/2014/main" id="{A13E2093-7C0F-4E33-9A97-0BE5DD18334A}"/>
                </a:ext>
              </a:extLst>
            </p:cNvPr>
            <p:cNvSpPr/>
            <p:nvPr/>
          </p:nvSpPr>
          <p:spPr>
            <a:xfrm>
              <a:off x="4267513" y="2412588"/>
              <a:ext cx="577775" cy="1054625"/>
            </a:xfrm>
            <a:custGeom>
              <a:avLst/>
              <a:gdLst/>
              <a:ahLst/>
              <a:cxnLst/>
              <a:rect l="l" t="t" r="r" b="b"/>
              <a:pathLst>
                <a:path w="23111" h="42185" extrusionOk="0">
                  <a:moveTo>
                    <a:pt x="8966" y="0"/>
                  </a:moveTo>
                  <a:lnTo>
                    <a:pt x="8025" y="6311"/>
                  </a:lnTo>
                  <a:cubicBezTo>
                    <a:pt x="13431" y="9501"/>
                    <a:pt x="17062" y="15383"/>
                    <a:pt x="17062" y="22098"/>
                  </a:cubicBezTo>
                  <a:cubicBezTo>
                    <a:pt x="17062" y="29837"/>
                    <a:pt x="10764" y="36136"/>
                    <a:pt x="3013" y="36136"/>
                  </a:cubicBezTo>
                  <a:cubicBezTo>
                    <a:pt x="1346" y="36136"/>
                    <a:pt x="0" y="37493"/>
                    <a:pt x="0" y="39160"/>
                  </a:cubicBezTo>
                  <a:cubicBezTo>
                    <a:pt x="0" y="40827"/>
                    <a:pt x="1346" y="42184"/>
                    <a:pt x="3013" y="42184"/>
                  </a:cubicBezTo>
                  <a:cubicBezTo>
                    <a:pt x="14097" y="42184"/>
                    <a:pt x="23110" y="33171"/>
                    <a:pt x="23110" y="22098"/>
                  </a:cubicBezTo>
                  <a:cubicBezTo>
                    <a:pt x="23110" y="12311"/>
                    <a:pt x="17300" y="3858"/>
                    <a:pt x="8966" y="0"/>
                  </a:cubicBezTo>
                  <a:close/>
                </a:path>
              </a:pathLst>
            </a:custGeom>
            <a:solidFill>
              <a:srgbClr val="5EB2FC"/>
            </a:solidFill>
            <a:ln>
              <a:noFill/>
            </a:ln>
          </p:spPr>
          <p:txBody>
            <a:bodyPr spcFirstLastPara="1" wrap="square" lIns="91425" tIns="91425" rIns="91425" bIns="91425" anchor="ctr" anchorCtr="0">
              <a:noAutofit/>
            </a:bodyPr>
            <a:lstStyle/>
            <a:p>
              <a:endParaRPr/>
            </a:p>
          </p:txBody>
        </p:sp>
        <p:sp>
          <p:nvSpPr>
            <p:cNvPr id="57" name="Google Shape;367;p20">
              <a:extLst>
                <a:ext uri="{FF2B5EF4-FFF2-40B4-BE49-F238E27FC236}">
                  <a16:creationId xmlns:a16="http://schemas.microsoft.com/office/drawing/2014/main" id="{4A0505AD-C532-40CF-9132-906D10AE875D}"/>
                </a:ext>
              </a:extLst>
            </p:cNvPr>
            <p:cNvSpPr/>
            <p:nvPr/>
          </p:nvSpPr>
          <p:spPr>
            <a:xfrm>
              <a:off x="4335088" y="2520038"/>
              <a:ext cx="442625" cy="879600"/>
            </a:xfrm>
            <a:custGeom>
              <a:avLst/>
              <a:gdLst/>
              <a:ahLst/>
              <a:cxnLst/>
              <a:rect l="l" t="t" r="r" b="b"/>
              <a:pathLst>
                <a:path w="17705" h="35184" extrusionOk="0">
                  <a:moveTo>
                    <a:pt x="8346" y="0"/>
                  </a:moveTo>
                  <a:lnTo>
                    <a:pt x="8239" y="703"/>
                  </a:lnTo>
                  <a:cubicBezTo>
                    <a:pt x="13728" y="4620"/>
                    <a:pt x="17062" y="11014"/>
                    <a:pt x="17062" y="17800"/>
                  </a:cubicBezTo>
                  <a:cubicBezTo>
                    <a:pt x="17062" y="27028"/>
                    <a:pt x="9549" y="34540"/>
                    <a:pt x="310" y="34540"/>
                  </a:cubicBezTo>
                  <a:cubicBezTo>
                    <a:pt x="143" y="34540"/>
                    <a:pt x="0" y="34683"/>
                    <a:pt x="0" y="34862"/>
                  </a:cubicBezTo>
                  <a:cubicBezTo>
                    <a:pt x="0" y="35040"/>
                    <a:pt x="143" y="35183"/>
                    <a:pt x="310" y="35183"/>
                  </a:cubicBezTo>
                  <a:cubicBezTo>
                    <a:pt x="9906" y="35183"/>
                    <a:pt x="17705" y="27385"/>
                    <a:pt x="17705" y="17800"/>
                  </a:cubicBezTo>
                  <a:cubicBezTo>
                    <a:pt x="17705" y="10657"/>
                    <a:pt x="14121" y="4001"/>
                    <a:pt x="8346" y="0"/>
                  </a:cubicBezTo>
                  <a:close/>
                </a:path>
              </a:pathLst>
            </a:custGeom>
            <a:solidFill>
              <a:srgbClr val="FFFFFF"/>
            </a:solidFill>
            <a:ln>
              <a:noFill/>
            </a:ln>
          </p:spPr>
          <p:txBody>
            <a:bodyPr spcFirstLastPara="1" wrap="square" lIns="91425" tIns="91425" rIns="91425" bIns="91425" anchor="ctr" anchorCtr="0">
              <a:noAutofit/>
            </a:bodyPr>
            <a:lstStyle/>
            <a:p>
              <a:endParaRPr/>
            </a:p>
          </p:txBody>
        </p:sp>
        <p:sp>
          <p:nvSpPr>
            <p:cNvPr id="58" name="Google Shape;368;p20">
              <a:extLst>
                <a:ext uri="{FF2B5EF4-FFF2-40B4-BE49-F238E27FC236}">
                  <a16:creationId xmlns:a16="http://schemas.microsoft.com/office/drawing/2014/main" id="{00D16E4D-879B-4531-A17D-77989CC93362}"/>
                </a:ext>
              </a:extLst>
            </p:cNvPr>
            <p:cNvSpPr/>
            <p:nvPr/>
          </p:nvSpPr>
          <p:spPr>
            <a:xfrm>
              <a:off x="4267213" y="2303338"/>
              <a:ext cx="411975" cy="412275"/>
            </a:xfrm>
            <a:custGeom>
              <a:avLst/>
              <a:gdLst/>
              <a:ahLst/>
              <a:cxnLst/>
              <a:rect l="l" t="t" r="r" b="b"/>
              <a:pathLst>
                <a:path w="16479" h="16491" extrusionOk="0">
                  <a:moveTo>
                    <a:pt x="8240" y="1"/>
                  </a:moveTo>
                  <a:cubicBezTo>
                    <a:pt x="3691" y="1"/>
                    <a:pt x="0" y="3704"/>
                    <a:pt x="0" y="8252"/>
                  </a:cubicBezTo>
                  <a:cubicBezTo>
                    <a:pt x="0" y="12788"/>
                    <a:pt x="3691" y="16491"/>
                    <a:pt x="8240" y="16491"/>
                  </a:cubicBezTo>
                  <a:cubicBezTo>
                    <a:pt x="12788" y="16491"/>
                    <a:pt x="16479" y="12788"/>
                    <a:pt x="16479" y="8252"/>
                  </a:cubicBezTo>
                  <a:cubicBezTo>
                    <a:pt x="16479" y="3704"/>
                    <a:pt x="12788" y="1"/>
                    <a:pt x="8240" y="1"/>
                  </a:cubicBezTo>
                  <a:close/>
                </a:path>
              </a:pathLst>
            </a:custGeom>
            <a:solidFill>
              <a:srgbClr val="5EB2FC"/>
            </a:solidFill>
            <a:ln>
              <a:noFill/>
            </a:ln>
          </p:spPr>
          <p:txBody>
            <a:bodyPr spcFirstLastPara="1" wrap="square" lIns="91425" tIns="91425" rIns="91425" bIns="91425" anchor="ctr" anchorCtr="0">
              <a:noAutofit/>
            </a:bodyPr>
            <a:lstStyle/>
            <a:p>
              <a:endParaRPr/>
            </a:p>
          </p:txBody>
        </p:sp>
        <p:sp>
          <p:nvSpPr>
            <p:cNvPr id="59" name="Google Shape;369;p20">
              <a:extLst>
                <a:ext uri="{FF2B5EF4-FFF2-40B4-BE49-F238E27FC236}">
                  <a16:creationId xmlns:a16="http://schemas.microsoft.com/office/drawing/2014/main" id="{FAE2C45F-4D61-4AD7-B783-76264D5CD710}"/>
                </a:ext>
              </a:extLst>
            </p:cNvPr>
            <p:cNvSpPr/>
            <p:nvPr/>
          </p:nvSpPr>
          <p:spPr>
            <a:xfrm>
              <a:off x="4307088" y="2343238"/>
              <a:ext cx="332225" cy="332500"/>
            </a:xfrm>
            <a:custGeom>
              <a:avLst/>
              <a:gdLst/>
              <a:ahLst/>
              <a:cxnLst/>
              <a:rect l="l" t="t" r="r" b="b"/>
              <a:pathLst>
                <a:path w="13289" h="13300" extrusionOk="0">
                  <a:moveTo>
                    <a:pt x="6645" y="0"/>
                  </a:moveTo>
                  <a:cubicBezTo>
                    <a:pt x="2977" y="0"/>
                    <a:pt x="1" y="2977"/>
                    <a:pt x="1" y="6656"/>
                  </a:cubicBezTo>
                  <a:cubicBezTo>
                    <a:pt x="1" y="10323"/>
                    <a:pt x="2977" y="13299"/>
                    <a:pt x="6645" y="13299"/>
                  </a:cubicBezTo>
                  <a:cubicBezTo>
                    <a:pt x="10312" y="13299"/>
                    <a:pt x="13288" y="10323"/>
                    <a:pt x="13288" y="6656"/>
                  </a:cubicBezTo>
                  <a:cubicBezTo>
                    <a:pt x="13288" y="2977"/>
                    <a:pt x="10312" y="0"/>
                    <a:pt x="6645" y="0"/>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a:solidFill>
                    <a:srgbClr val="434343"/>
                  </a:solidFill>
                  <a:latin typeface="Fira Sans Extra Condensed Medium"/>
                  <a:ea typeface="Fira Sans Extra Condensed Medium"/>
                  <a:cs typeface="Fira Sans Extra Condensed Medium"/>
                  <a:sym typeface="Fira Sans Extra Condensed Medium"/>
                </a:rPr>
                <a:t>5</a:t>
              </a:r>
              <a:endParaRPr/>
            </a:p>
          </p:txBody>
        </p:sp>
        <p:sp>
          <p:nvSpPr>
            <p:cNvPr id="61" name="Google Shape;373;p20">
              <a:extLst>
                <a:ext uri="{FF2B5EF4-FFF2-40B4-BE49-F238E27FC236}">
                  <a16:creationId xmlns:a16="http://schemas.microsoft.com/office/drawing/2014/main" id="{9E684CA5-DCCC-4128-9CBF-D7AE5AA6E364}"/>
                </a:ext>
              </a:extLst>
            </p:cNvPr>
            <p:cNvSpPr/>
            <p:nvPr/>
          </p:nvSpPr>
          <p:spPr>
            <a:xfrm>
              <a:off x="4639324" y="1838425"/>
              <a:ext cx="1730504" cy="684925"/>
            </a:xfrm>
            <a:custGeom>
              <a:avLst/>
              <a:gdLst/>
              <a:ahLst/>
              <a:cxnLst/>
              <a:rect l="l" t="t" r="r" b="b"/>
              <a:pathLst>
                <a:path w="71701" h="27397" extrusionOk="0">
                  <a:moveTo>
                    <a:pt x="16360" y="0"/>
                  </a:moveTo>
                  <a:lnTo>
                    <a:pt x="16360" y="27015"/>
                  </a:lnTo>
                  <a:lnTo>
                    <a:pt x="1" y="27015"/>
                  </a:lnTo>
                  <a:lnTo>
                    <a:pt x="1" y="27396"/>
                  </a:lnTo>
                  <a:lnTo>
                    <a:pt x="16741" y="27396"/>
                  </a:lnTo>
                  <a:lnTo>
                    <a:pt x="16741" y="381"/>
                  </a:lnTo>
                  <a:lnTo>
                    <a:pt x="71700" y="381"/>
                  </a:lnTo>
                  <a:lnTo>
                    <a:pt x="71700" y="0"/>
                  </a:lnTo>
                  <a:close/>
                </a:path>
              </a:pathLst>
            </a:custGeom>
            <a:solidFill>
              <a:srgbClr val="5EB2FC">
                <a:alpha val="0"/>
              </a:srgbClr>
            </a:solidFill>
            <a:ln>
              <a:noFill/>
            </a:ln>
          </p:spPr>
          <p:txBody>
            <a:bodyPr spcFirstLastPara="1" wrap="square" lIns="91425" tIns="91425" rIns="91425" bIns="91425" anchor="ctr" anchorCtr="0">
              <a:noAutofit/>
            </a:bodyPr>
            <a:lstStyle/>
            <a:p>
              <a:endParaRPr/>
            </a:p>
          </p:txBody>
        </p:sp>
      </p:grpSp>
      <p:grpSp>
        <p:nvGrpSpPr>
          <p:cNvPr id="64" name="Google Shape;374;p20">
            <a:extLst>
              <a:ext uri="{FF2B5EF4-FFF2-40B4-BE49-F238E27FC236}">
                <a16:creationId xmlns:a16="http://schemas.microsoft.com/office/drawing/2014/main" id="{AF93E062-2482-4351-A11A-C1C7A9441806}"/>
              </a:ext>
            </a:extLst>
          </p:cNvPr>
          <p:cNvGrpSpPr/>
          <p:nvPr/>
        </p:nvGrpSpPr>
        <p:grpSpPr>
          <a:xfrm>
            <a:off x="5712629" y="4508963"/>
            <a:ext cx="2211337" cy="967148"/>
            <a:chOff x="4158563" y="3156413"/>
            <a:chExt cx="2211337" cy="967148"/>
          </a:xfrm>
        </p:grpSpPr>
        <p:sp>
          <p:nvSpPr>
            <p:cNvPr id="65" name="Google Shape;375;p20">
              <a:extLst>
                <a:ext uri="{FF2B5EF4-FFF2-40B4-BE49-F238E27FC236}">
                  <a16:creationId xmlns:a16="http://schemas.microsoft.com/office/drawing/2014/main" id="{9EC1BDB2-3BE8-4408-A6A6-B32A67112760}"/>
                </a:ext>
              </a:extLst>
            </p:cNvPr>
            <p:cNvSpPr/>
            <p:nvPr/>
          </p:nvSpPr>
          <p:spPr>
            <a:xfrm>
              <a:off x="4363675" y="3528526"/>
              <a:ext cx="2006225" cy="595035"/>
            </a:xfrm>
            <a:custGeom>
              <a:avLst/>
              <a:gdLst/>
              <a:ahLst/>
              <a:cxnLst/>
              <a:rect l="l" t="t" r="r" b="b"/>
              <a:pathLst>
                <a:path w="80249" h="22433" extrusionOk="0">
                  <a:moveTo>
                    <a:pt x="0" y="1"/>
                  </a:moveTo>
                  <a:lnTo>
                    <a:pt x="0" y="382"/>
                  </a:lnTo>
                  <a:lnTo>
                    <a:pt x="43922" y="382"/>
                  </a:lnTo>
                  <a:lnTo>
                    <a:pt x="43922" y="22432"/>
                  </a:lnTo>
                  <a:lnTo>
                    <a:pt x="80248" y="22432"/>
                  </a:lnTo>
                  <a:lnTo>
                    <a:pt x="80248" y="22051"/>
                  </a:lnTo>
                  <a:lnTo>
                    <a:pt x="44303" y="22051"/>
                  </a:lnTo>
                  <a:lnTo>
                    <a:pt x="44303" y="1"/>
                  </a:lnTo>
                  <a:close/>
                </a:path>
              </a:pathLst>
            </a:custGeom>
            <a:solidFill>
              <a:srgbClr val="4949E7">
                <a:alpha val="0"/>
              </a:srgbClr>
            </a:solidFill>
            <a:ln>
              <a:noFill/>
            </a:ln>
          </p:spPr>
          <p:txBody>
            <a:bodyPr spcFirstLastPara="1" wrap="square" lIns="91425" tIns="91425" rIns="91425" bIns="91425" anchor="ctr" anchorCtr="0">
              <a:noAutofit/>
            </a:bodyPr>
            <a:lstStyle/>
            <a:p>
              <a:endParaRPr/>
            </a:p>
          </p:txBody>
        </p:sp>
        <p:sp>
          <p:nvSpPr>
            <p:cNvPr id="66" name="Google Shape;376;p20">
              <a:extLst>
                <a:ext uri="{FF2B5EF4-FFF2-40B4-BE49-F238E27FC236}">
                  <a16:creationId xmlns:a16="http://schemas.microsoft.com/office/drawing/2014/main" id="{3C9FE90F-D687-4274-8B2B-A4BC4450A394}"/>
                </a:ext>
              </a:extLst>
            </p:cNvPr>
            <p:cNvSpPr/>
            <p:nvPr/>
          </p:nvSpPr>
          <p:spPr>
            <a:xfrm>
              <a:off x="4158563" y="3156413"/>
              <a:ext cx="411975" cy="412000"/>
            </a:xfrm>
            <a:custGeom>
              <a:avLst/>
              <a:gdLst/>
              <a:ahLst/>
              <a:cxnLst/>
              <a:rect l="l" t="t" r="r" b="b"/>
              <a:pathLst>
                <a:path w="16479" h="16480" extrusionOk="0">
                  <a:moveTo>
                    <a:pt x="8240" y="1"/>
                  </a:moveTo>
                  <a:cubicBezTo>
                    <a:pt x="3703" y="1"/>
                    <a:pt x="1" y="3692"/>
                    <a:pt x="1" y="8240"/>
                  </a:cubicBezTo>
                  <a:cubicBezTo>
                    <a:pt x="1" y="12776"/>
                    <a:pt x="3703" y="16479"/>
                    <a:pt x="8240" y="16479"/>
                  </a:cubicBezTo>
                  <a:cubicBezTo>
                    <a:pt x="12788" y="16479"/>
                    <a:pt x="16479" y="12776"/>
                    <a:pt x="16479" y="8240"/>
                  </a:cubicBezTo>
                  <a:cubicBezTo>
                    <a:pt x="16479" y="3692"/>
                    <a:pt x="12788" y="1"/>
                    <a:pt x="8240" y="1"/>
                  </a:cubicBezTo>
                  <a:close/>
                </a:path>
              </a:pathLst>
            </a:custGeom>
            <a:solidFill>
              <a:srgbClr val="4949E7"/>
            </a:solidFill>
            <a:ln>
              <a:noFill/>
            </a:ln>
          </p:spPr>
          <p:txBody>
            <a:bodyPr spcFirstLastPara="1" wrap="square" lIns="91425" tIns="91425" rIns="91425" bIns="91425" anchor="ctr" anchorCtr="0">
              <a:noAutofit/>
            </a:bodyPr>
            <a:lstStyle/>
            <a:p>
              <a:endParaRPr/>
            </a:p>
          </p:txBody>
        </p:sp>
        <p:sp>
          <p:nvSpPr>
            <p:cNvPr id="67" name="Google Shape;377;p20">
              <a:extLst>
                <a:ext uri="{FF2B5EF4-FFF2-40B4-BE49-F238E27FC236}">
                  <a16:creationId xmlns:a16="http://schemas.microsoft.com/office/drawing/2014/main" id="{193A93CC-6069-4F7D-9B25-2913A7CB4091}"/>
                </a:ext>
              </a:extLst>
            </p:cNvPr>
            <p:cNvSpPr/>
            <p:nvPr/>
          </p:nvSpPr>
          <p:spPr>
            <a:xfrm>
              <a:off x="4198463" y="3196013"/>
              <a:ext cx="332500" cy="332500"/>
            </a:xfrm>
            <a:custGeom>
              <a:avLst/>
              <a:gdLst/>
              <a:ahLst/>
              <a:cxnLst/>
              <a:rect l="l" t="t" r="r" b="b"/>
              <a:pathLst>
                <a:path w="13300" h="13300" extrusionOk="0">
                  <a:moveTo>
                    <a:pt x="6644" y="0"/>
                  </a:moveTo>
                  <a:cubicBezTo>
                    <a:pt x="2977" y="0"/>
                    <a:pt x="0" y="2977"/>
                    <a:pt x="0" y="6656"/>
                  </a:cubicBezTo>
                  <a:cubicBezTo>
                    <a:pt x="0" y="10323"/>
                    <a:pt x="2977" y="13300"/>
                    <a:pt x="6644" y="13300"/>
                  </a:cubicBezTo>
                  <a:cubicBezTo>
                    <a:pt x="10323" y="13300"/>
                    <a:pt x="13299" y="10323"/>
                    <a:pt x="13299" y="6656"/>
                  </a:cubicBezTo>
                  <a:cubicBezTo>
                    <a:pt x="13299" y="2977"/>
                    <a:pt x="10323" y="0"/>
                    <a:pt x="6644" y="0"/>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a:solidFill>
                    <a:srgbClr val="434343"/>
                  </a:solidFill>
                  <a:latin typeface="Fira Sans Extra Condensed Medium"/>
                  <a:ea typeface="Fira Sans Extra Condensed Medium"/>
                  <a:cs typeface="Fira Sans Extra Condensed Medium"/>
                  <a:sym typeface="Fira Sans Extra Condensed Medium"/>
                </a:rPr>
                <a:t>6</a:t>
              </a:r>
              <a:endParaRPr/>
            </a:p>
          </p:txBody>
        </p:sp>
      </p:grpSp>
      <p:sp>
        <p:nvSpPr>
          <p:cNvPr id="44" name="Google Shape;336;p20">
            <a:extLst>
              <a:ext uri="{FF2B5EF4-FFF2-40B4-BE49-F238E27FC236}">
                <a16:creationId xmlns:a16="http://schemas.microsoft.com/office/drawing/2014/main" id="{87C3A157-3C0C-4CBF-A988-7BA38B5FA7A8}"/>
              </a:ext>
            </a:extLst>
          </p:cNvPr>
          <p:cNvSpPr txBox="1"/>
          <p:nvPr/>
        </p:nvSpPr>
        <p:spPr>
          <a:xfrm>
            <a:off x="7896324" y="4048070"/>
            <a:ext cx="3777465" cy="534900"/>
          </a:xfrm>
          <a:prstGeom prst="rect">
            <a:avLst/>
          </a:prstGeom>
          <a:noFill/>
          <a:ln>
            <a:noFill/>
          </a:ln>
        </p:spPr>
        <p:txBody>
          <a:bodyPr spcFirstLastPara="1" wrap="square" lIns="91425" tIns="91425" rIns="91425" bIns="91425" anchor="ctr" anchorCtr="0">
            <a:noAutofit/>
          </a:bodyPr>
          <a:lstStyle/>
          <a:p>
            <a:pPr lvl="0"/>
            <a:r>
              <a:rPr lang="es-PY" sz="2400" dirty="0">
                <a:solidFill>
                  <a:schemeClr val="bg1"/>
                </a:solidFill>
                <a:latin typeface="Roboto"/>
                <a:ea typeface="Roboto"/>
                <a:cs typeface="Roboto"/>
                <a:sym typeface="Roboto"/>
              </a:rPr>
              <a:t>Operación segura y silenciosa</a:t>
            </a:r>
            <a:endParaRPr sz="2400" dirty="0">
              <a:solidFill>
                <a:schemeClr val="bg1"/>
              </a:solidFill>
              <a:latin typeface="Roboto"/>
              <a:ea typeface="Roboto"/>
              <a:cs typeface="Roboto"/>
              <a:sym typeface="Roboto"/>
            </a:endParaRPr>
          </a:p>
        </p:txBody>
      </p:sp>
      <p:sp>
        <p:nvSpPr>
          <p:cNvPr id="45" name="Google Shape;336;p20">
            <a:extLst>
              <a:ext uri="{FF2B5EF4-FFF2-40B4-BE49-F238E27FC236}">
                <a16:creationId xmlns:a16="http://schemas.microsoft.com/office/drawing/2014/main" id="{846BBCB2-61C7-4973-B575-349602C2C544}"/>
              </a:ext>
            </a:extLst>
          </p:cNvPr>
          <p:cNvSpPr txBox="1"/>
          <p:nvPr/>
        </p:nvSpPr>
        <p:spPr>
          <a:xfrm>
            <a:off x="494476" y="5249563"/>
            <a:ext cx="3777465" cy="534900"/>
          </a:xfrm>
          <a:prstGeom prst="rect">
            <a:avLst/>
          </a:prstGeom>
          <a:noFill/>
          <a:ln>
            <a:noFill/>
          </a:ln>
        </p:spPr>
        <p:txBody>
          <a:bodyPr spcFirstLastPara="1" wrap="square" lIns="91425" tIns="91425" rIns="91425" bIns="91425" anchor="ctr" anchorCtr="0">
            <a:noAutofit/>
          </a:bodyPr>
          <a:lstStyle/>
          <a:p>
            <a:pPr lvl="0" algn="r"/>
            <a:r>
              <a:rPr lang="es-PY" sz="2400" dirty="0">
                <a:solidFill>
                  <a:schemeClr val="bg1"/>
                </a:solidFill>
                <a:latin typeface="Roboto"/>
                <a:ea typeface="Roboto"/>
                <a:cs typeface="Roboto"/>
                <a:sym typeface="Roboto"/>
              </a:rPr>
              <a:t>Ausencia de radio interferencia</a:t>
            </a:r>
            <a:endParaRPr sz="2400" dirty="0">
              <a:solidFill>
                <a:schemeClr val="bg1"/>
              </a:solidFill>
              <a:latin typeface="Roboto"/>
              <a:ea typeface="Roboto"/>
              <a:cs typeface="Roboto"/>
              <a:sym typeface="Roboto"/>
            </a:endParaRPr>
          </a:p>
        </p:txBody>
      </p:sp>
    </p:spTree>
    <p:extLst>
      <p:ext uri="{BB962C8B-B14F-4D97-AF65-F5344CB8AC3E}">
        <p14:creationId xmlns:p14="http://schemas.microsoft.com/office/powerpoint/2010/main" val="4843505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75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24340" y="-19050"/>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2264340" y="841518"/>
            <a:ext cx="7573927"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VENTAJAS Y DESVENTAJAS</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8107" y="648989"/>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sp>
        <p:nvSpPr>
          <p:cNvPr id="14" name="Google Shape;329;p20">
            <a:extLst>
              <a:ext uri="{FF2B5EF4-FFF2-40B4-BE49-F238E27FC236}">
                <a16:creationId xmlns:a16="http://schemas.microsoft.com/office/drawing/2014/main" id="{8AB604B2-DB03-4691-BEF5-2EA9C85EE169}"/>
              </a:ext>
            </a:extLst>
          </p:cNvPr>
          <p:cNvSpPr/>
          <p:nvPr/>
        </p:nvSpPr>
        <p:spPr>
          <a:xfrm>
            <a:off x="5732930" y="2848058"/>
            <a:ext cx="1331125" cy="9550"/>
          </a:xfrm>
          <a:custGeom>
            <a:avLst/>
            <a:gdLst/>
            <a:ahLst/>
            <a:cxnLst/>
            <a:rect l="l" t="t" r="r" b="b"/>
            <a:pathLst>
              <a:path w="53245" h="382" extrusionOk="0">
                <a:moveTo>
                  <a:pt x="0" y="0"/>
                </a:moveTo>
                <a:lnTo>
                  <a:pt x="0" y="381"/>
                </a:lnTo>
                <a:lnTo>
                  <a:pt x="53245" y="381"/>
                </a:lnTo>
                <a:lnTo>
                  <a:pt x="53245" y="0"/>
                </a:lnTo>
                <a:close/>
              </a:path>
            </a:pathLst>
          </a:custGeom>
          <a:solidFill>
            <a:srgbClr val="869FB2"/>
          </a:solidFill>
          <a:ln>
            <a:noFill/>
          </a:ln>
        </p:spPr>
        <p:txBody>
          <a:bodyPr spcFirstLastPara="1" wrap="square" lIns="91425" tIns="91425" rIns="91425" bIns="91425" anchor="ctr" anchorCtr="0">
            <a:noAutofit/>
          </a:bodyPr>
          <a:lstStyle/>
          <a:p>
            <a:endParaRPr dirty="0"/>
          </a:p>
        </p:txBody>
      </p:sp>
      <p:sp>
        <p:nvSpPr>
          <p:cNvPr id="15" name="Google Shape;330;p20">
            <a:extLst>
              <a:ext uri="{FF2B5EF4-FFF2-40B4-BE49-F238E27FC236}">
                <a16:creationId xmlns:a16="http://schemas.microsoft.com/office/drawing/2014/main" id="{B07DB71B-7A25-4A2F-B9A1-3F8A76DA9BEE}"/>
              </a:ext>
            </a:extLst>
          </p:cNvPr>
          <p:cNvSpPr/>
          <p:nvPr/>
        </p:nvSpPr>
        <p:spPr>
          <a:xfrm>
            <a:off x="5611330" y="2874107"/>
            <a:ext cx="1452275" cy="1329950"/>
          </a:xfrm>
          <a:custGeom>
            <a:avLst/>
            <a:gdLst/>
            <a:ahLst/>
            <a:cxnLst/>
            <a:rect l="l" t="t" r="r" b="b"/>
            <a:pathLst>
              <a:path w="58091" h="53198" extrusionOk="0">
                <a:moveTo>
                  <a:pt x="3025" y="1"/>
                </a:moveTo>
                <a:cubicBezTo>
                  <a:pt x="1358" y="1"/>
                  <a:pt x="0" y="1346"/>
                  <a:pt x="0" y="3025"/>
                </a:cubicBezTo>
                <a:cubicBezTo>
                  <a:pt x="0" y="4692"/>
                  <a:pt x="1358" y="6037"/>
                  <a:pt x="3025" y="6037"/>
                </a:cubicBezTo>
                <a:cubicBezTo>
                  <a:pt x="29123" y="6037"/>
                  <a:pt x="50519" y="26516"/>
                  <a:pt x="51995" y="52245"/>
                </a:cubicBezTo>
                <a:lnTo>
                  <a:pt x="58091" y="53198"/>
                </a:lnTo>
                <a:cubicBezTo>
                  <a:pt x="57091" y="23694"/>
                  <a:pt x="32778" y="1"/>
                  <a:pt x="3025" y="1"/>
                </a:cubicBezTo>
                <a:close/>
              </a:path>
            </a:pathLst>
          </a:custGeom>
          <a:solidFill>
            <a:srgbClr val="869FB2"/>
          </a:solidFill>
          <a:ln>
            <a:noFill/>
          </a:ln>
        </p:spPr>
        <p:txBody>
          <a:bodyPr spcFirstLastPara="1" wrap="square" lIns="91425" tIns="91425" rIns="91425" bIns="91425" anchor="ctr" anchorCtr="0">
            <a:noAutofit/>
          </a:bodyPr>
          <a:lstStyle/>
          <a:p>
            <a:endParaRPr/>
          </a:p>
        </p:txBody>
      </p:sp>
      <p:sp>
        <p:nvSpPr>
          <p:cNvPr id="16" name="Google Shape;331;p20">
            <a:extLst>
              <a:ext uri="{FF2B5EF4-FFF2-40B4-BE49-F238E27FC236}">
                <a16:creationId xmlns:a16="http://schemas.microsoft.com/office/drawing/2014/main" id="{3E5CF795-1E84-4AB4-97E9-24560AB11414}"/>
              </a:ext>
            </a:extLst>
          </p:cNvPr>
          <p:cNvSpPr/>
          <p:nvPr/>
        </p:nvSpPr>
        <p:spPr>
          <a:xfrm>
            <a:off x="5678903" y="2941682"/>
            <a:ext cx="1311775" cy="1182600"/>
          </a:xfrm>
          <a:custGeom>
            <a:avLst/>
            <a:gdLst/>
            <a:ahLst/>
            <a:cxnLst/>
            <a:rect l="l" t="t" r="r" b="b"/>
            <a:pathLst>
              <a:path w="52471" h="47304" extrusionOk="0">
                <a:moveTo>
                  <a:pt x="322" y="1"/>
                </a:moveTo>
                <a:cubicBezTo>
                  <a:pt x="143" y="1"/>
                  <a:pt x="0" y="143"/>
                  <a:pt x="0" y="322"/>
                </a:cubicBezTo>
                <a:cubicBezTo>
                  <a:pt x="0" y="489"/>
                  <a:pt x="143" y="632"/>
                  <a:pt x="322" y="632"/>
                </a:cubicBezTo>
                <a:cubicBezTo>
                  <a:pt x="26980" y="632"/>
                  <a:pt x="49197" y="20920"/>
                  <a:pt x="51828" y="47197"/>
                </a:cubicBezTo>
                <a:lnTo>
                  <a:pt x="52471" y="47304"/>
                </a:lnTo>
                <a:cubicBezTo>
                  <a:pt x="51280" y="34957"/>
                  <a:pt x="45768" y="23503"/>
                  <a:pt x="36755" y="14776"/>
                </a:cubicBezTo>
                <a:cubicBezTo>
                  <a:pt x="26920" y="5239"/>
                  <a:pt x="13978" y="1"/>
                  <a:pt x="322" y="1"/>
                </a:cubicBezTo>
                <a:close/>
              </a:path>
            </a:pathLst>
          </a:custGeom>
          <a:solidFill>
            <a:srgbClr val="FFFFFF"/>
          </a:solidFill>
          <a:ln>
            <a:noFill/>
          </a:ln>
        </p:spPr>
        <p:txBody>
          <a:bodyPr spcFirstLastPara="1" wrap="square" lIns="91425" tIns="91425" rIns="91425" bIns="91425" anchor="ctr" anchorCtr="0">
            <a:noAutofit/>
          </a:bodyPr>
          <a:lstStyle/>
          <a:p>
            <a:endParaRPr/>
          </a:p>
        </p:txBody>
      </p:sp>
      <p:sp>
        <p:nvSpPr>
          <p:cNvPr id="19" name="Google Shape;332;p20">
            <a:extLst>
              <a:ext uri="{FF2B5EF4-FFF2-40B4-BE49-F238E27FC236}">
                <a16:creationId xmlns:a16="http://schemas.microsoft.com/office/drawing/2014/main" id="{AB11FD30-52EF-40D1-A2F5-48783F07AE6A}"/>
              </a:ext>
            </a:extLst>
          </p:cNvPr>
          <p:cNvSpPr/>
          <p:nvPr/>
        </p:nvSpPr>
        <p:spPr>
          <a:xfrm>
            <a:off x="5439278" y="2746707"/>
            <a:ext cx="411975" cy="412000"/>
          </a:xfrm>
          <a:custGeom>
            <a:avLst/>
            <a:gdLst/>
            <a:ahLst/>
            <a:cxnLst/>
            <a:rect l="l" t="t" r="r" b="b"/>
            <a:pathLst>
              <a:path w="16479" h="16480" extrusionOk="0">
                <a:moveTo>
                  <a:pt x="8240" y="1"/>
                </a:moveTo>
                <a:cubicBezTo>
                  <a:pt x="3692" y="1"/>
                  <a:pt x="1" y="3704"/>
                  <a:pt x="1" y="8240"/>
                </a:cubicBezTo>
                <a:cubicBezTo>
                  <a:pt x="1" y="12788"/>
                  <a:pt x="3692" y="16479"/>
                  <a:pt x="8240" y="16479"/>
                </a:cubicBezTo>
                <a:cubicBezTo>
                  <a:pt x="12776" y="16479"/>
                  <a:pt x="16479" y="12788"/>
                  <a:pt x="16479" y="8240"/>
                </a:cubicBezTo>
                <a:cubicBezTo>
                  <a:pt x="16479" y="3704"/>
                  <a:pt x="12776" y="1"/>
                  <a:pt x="8240" y="1"/>
                </a:cubicBezTo>
                <a:close/>
              </a:path>
            </a:pathLst>
          </a:custGeom>
          <a:solidFill>
            <a:srgbClr val="869FB2"/>
          </a:solidFill>
          <a:ln>
            <a:noFill/>
          </a:ln>
        </p:spPr>
        <p:txBody>
          <a:bodyPr spcFirstLastPara="1" wrap="square" lIns="91425" tIns="91425" rIns="91425" bIns="91425" anchor="ctr" anchorCtr="0">
            <a:noAutofit/>
          </a:bodyPr>
          <a:lstStyle/>
          <a:p>
            <a:endParaRPr/>
          </a:p>
        </p:txBody>
      </p:sp>
      <p:sp>
        <p:nvSpPr>
          <p:cNvPr id="20" name="Google Shape;333;p20">
            <a:extLst>
              <a:ext uri="{FF2B5EF4-FFF2-40B4-BE49-F238E27FC236}">
                <a16:creationId xmlns:a16="http://schemas.microsoft.com/office/drawing/2014/main" id="{02BD856E-8FDA-4436-A55D-1F57DA5C0020}"/>
              </a:ext>
            </a:extLst>
          </p:cNvPr>
          <p:cNvSpPr/>
          <p:nvPr/>
        </p:nvSpPr>
        <p:spPr>
          <a:xfrm>
            <a:off x="5478878" y="2786607"/>
            <a:ext cx="332500" cy="332500"/>
          </a:xfrm>
          <a:custGeom>
            <a:avLst/>
            <a:gdLst/>
            <a:ahLst/>
            <a:cxnLst/>
            <a:rect l="l" t="t" r="r" b="b"/>
            <a:pathLst>
              <a:path w="13300" h="13300" extrusionOk="0">
                <a:moveTo>
                  <a:pt x="6656" y="0"/>
                </a:moveTo>
                <a:cubicBezTo>
                  <a:pt x="2977" y="0"/>
                  <a:pt x="0" y="2977"/>
                  <a:pt x="0" y="6644"/>
                </a:cubicBezTo>
                <a:cubicBezTo>
                  <a:pt x="0" y="10323"/>
                  <a:pt x="2977" y="13300"/>
                  <a:pt x="6656" y="13300"/>
                </a:cubicBezTo>
                <a:cubicBezTo>
                  <a:pt x="10323" y="13300"/>
                  <a:pt x="13299" y="10323"/>
                  <a:pt x="13299" y="6644"/>
                </a:cubicBezTo>
                <a:cubicBezTo>
                  <a:pt x="13299" y="2977"/>
                  <a:pt x="10323" y="0"/>
                  <a:pt x="6656" y="0"/>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a:solidFill>
                  <a:srgbClr val="434343"/>
                </a:solidFill>
                <a:latin typeface="Fira Sans Extra Condensed Medium"/>
                <a:ea typeface="Fira Sans Extra Condensed Medium"/>
                <a:cs typeface="Fira Sans Extra Condensed Medium"/>
                <a:sym typeface="Fira Sans Extra Condensed Medium"/>
              </a:rPr>
              <a:t>1</a:t>
            </a:r>
            <a:endParaRPr/>
          </a:p>
        </p:txBody>
      </p:sp>
      <p:sp>
        <p:nvSpPr>
          <p:cNvPr id="23" name="Google Shape;336;p20">
            <a:extLst>
              <a:ext uri="{FF2B5EF4-FFF2-40B4-BE49-F238E27FC236}">
                <a16:creationId xmlns:a16="http://schemas.microsoft.com/office/drawing/2014/main" id="{BA48F7ED-AB8B-496F-97F2-103D52F9BAD5}"/>
              </a:ext>
            </a:extLst>
          </p:cNvPr>
          <p:cNvSpPr txBox="1"/>
          <p:nvPr/>
        </p:nvSpPr>
        <p:spPr>
          <a:xfrm>
            <a:off x="7006555" y="2623807"/>
            <a:ext cx="3777465" cy="534900"/>
          </a:xfrm>
          <a:prstGeom prst="rect">
            <a:avLst/>
          </a:prstGeom>
          <a:noFill/>
          <a:ln>
            <a:noFill/>
          </a:ln>
        </p:spPr>
        <p:txBody>
          <a:bodyPr spcFirstLastPara="1" wrap="square" lIns="91425" tIns="91425" rIns="91425" bIns="91425" anchor="ctr" anchorCtr="0">
            <a:noAutofit/>
          </a:bodyPr>
          <a:lstStyle/>
          <a:p>
            <a:r>
              <a:rPr lang="en" sz="2400" dirty="0">
                <a:solidFill>
                  <a:schemeClr val="bg1"/>
                </a:solidFill>
                <a:latin typeface="Roboto"/>
                <a:ea typeface="Roboto"/>
                <a:cs typeface="Roboto"/>
                <a:sym typeface="Roboto"/>
              </a:rPr>
              <a:t>Reducción del tamaño y del costo</a:t>
            </a:r>
            <a:endParaRPr sz="2400" dirty="0">
              <a:solidFill>
                <a:schemeClr val="bg1"/>
              </a:solidFill>
              <a:latin typeface="Roboto"/>
              <a:ea typeface="Roboto"/>
              <a:cs typeface="Roboto"/>
              <a:sym typeface="Roboto"/>
            </a:endParaRPr>
          </a:p>
        </p:txBody>
      </p:sp>
      <p:grpSp>
        <p:nvGrpSpPr>
          <p:cNvPr id="24" name="Google Shape;337;p20">
            <a:extLst>
              <a:ext uri="{FF2B5EF4-FFF2-40B4-BE49-F238E27FC236}">
                <a16:creationId xmlns:a16="http://schemas.microsoft.com/office/drawing/2014/main" id="{2B9D92C3-287D-47AE-9EF0-3728A69EF92B}"/>
              </a:ext>
            </a:extLst>
          </p:cNvPr>
          <p:cNvGrpSpPr/>
          <p:nvPr/>
        </p:nvGrpSpPr>
        <p:grpSpPr>
          <a:xfrm>
            <a:off x="6183228" y="3975564"/>
            <a:ext cx="1748750" cy="1360025"/>
            <a:chOff x="4629163" y="2623013"/>
            <a:chExt cx="1748750" cy="1360025"/>
          </a:xfrm>
        </p:grpSpPr>
        <p:sp>
          <p:nvSpPr>
            <p:cNvPr id="25" name="Google Shape;338;p20">
              <a:extLst>
                <a:ext uri="{FF2B5EF4-FFF2-40B4-BE49-F238E27FC236}">
                  <a16:creationId xmlns:a16="http://schemas.microsoft.com/office/drawing/2014/main" id="{13F89164-DACC-4538-9AEF-0F5217214B5C}"/>
                </a:ext>
              </a:extLst>
            </p:cNvPr>
            <p:cNvSpPr/>
            <p:nvPr/>
          </p:nvSpPr>
          <p:spPr>
            <a:xfrm>
              <a:off x="4629163" y="2818588"/>
              <a:ext cx="890900" cy="1164450"/>
            </a:xfrm>
            <a:custGeom>
              <a:avLst/>
              <a:gdLst/>
              <a:ahLst/>
              <a:cxnLst/>
              <a:rect l="l" t="t" r="r" b="b"/>
              <a:pathLst>
                <a:path w="35636" h="46578" extrusionOk="0">
                  <a:moveTo>
                    <a:pt x="29504" y="0"/>
                  </a:moveTo>
                  <a:lnTo>
                    <a:pt x="29504" y="0"/>
                  </a:lnTo>
                  <a:cubicBezTo>
                    <a:pt x="29564" y="941"/>
                    <a:pt x="29599" y="1893"/>
                    <a:pt x="29599" y="2858"/>
                  </a:cubicBezTo>
                  <a:cubicBezTo>
                    <a:pt x="29599" y="21051"/>
                    <a:pt x="16955" y="36350"/>
                    <a:pt x="0" y="40422"/>
                  </a:cubicBezTo>
                  <a:lnTo>
                    <a:pt x="203" y="46578"/>
                  </a:lnTo>
                  <a:cubicBezTo>
                    <a:pt x="20420" y="42303"/>
                    <a:pt x="35636" y="24325"/>
                    <a:pt x="35636" y="2858"/>
                  </a:cubicBezTo>
                  <a:cubicBezTo>
                    <a:pt x="35636" y="2215"/>
                    <a:pt x="35624" y="1584"/>
                    <a:pt x="35600" y="953"/>
                  </a:cubicBezTo>
                  <a:lnTo>
                    <a:pt x="29504" y="0"/>
                  </a:lnTo>
                  <a:close/>
                </a:path>
              </a:pathLst>
            </a:custGeom>
            <a:solidFill>
              <a:srgbClr val="69E781"/>
            </a:solidFill>
            <a:ln>
              <a:noFill/>
            </a:ln>
          </p:spPr>
          <p:txBody>
            <a:bodyPr spcFirstLastPara="1" wrap="square" lIns="91425" tIns="91425" rIns="91425" bIns="91425" anchor="ctr" anchorCtr="0">
              <a:noAutofit/>
            </a:bodyPr>
            <a:lstStyle/>
            <a:p>
              <a:endParaRPr/>
            </a:p>
          </p:txBody>
        </p:sp>
        <p:sp>
          <p:nvSpPr>
            <p:cNvPr id="26" name="Google Shape;339;p20">
              <a:extLst>
                <a:ext uri="{FF2B5EF4-FFF2-40B4-BE49-F238E27FC236}">
                  <a16:creationId xmlns:a16="http://schemas.microsoft.com/office/drawing/2014/main" id="{CBB785FF-612E-42D3-AB17-FA85ECFE29E0}"/>
                </a:ext>
              </a:extLst>
            </p:cNvPr>
            <p:cNvSpPr/>
            <p:nvPr/>
          </p:nvSpPr>
          <p:spPr>
            <a:xfrm>
              <a:off x="4698513" y="2897763"/>
              <a:ext cx="753975" cy="999250"/>
            </a:xfrm>
            <a:custGeom>
              <a:avLst/>
              <a:gdLst/>
              <a:ahLst/>
              <a:cxnLst/>
              <a:rect l="l" t="t" r="r" b="b"/>
              <a:pathLst>
                <a:path w="30159" h="39970" extrusionOk="0">
                  <a:moveTo>
                    <a:pt x="29516" y="0"/>
                  </a:moveTo>
                  <a:cubicBezTo>
                    <a:pt x="29385" y="18312"/>
                    <a:pt x="17396" y="34147"/>
                    <a:pt x="1" y="39315"/>
                  </a:cubicBezTo>
                  <a:lnTo>
                    <a:pt x="12" y="39970"/>
                  </a:lnTo>
                  <a:cubicBezTo>
                    <a:pt x="17538" y="34814"/>
                    <a:pt x="29980" y="18562"/>
                    <a:pt x="30159" y="108"/>
                  </a:cubicBezTo>
                  <a:lnTo>
                    <a:pt x="29516" y="0"/>
                  </a:lnTo>
                  <a:close/>
                </a:path>
              </a:pathLst>
            </a:custGeom>
            <a:solidFill>
              <a:srgbClr val="FFFFFF"/>
            </a:solidFill>
            <a:ln>
              <a:noFill/>
            </a:ln>
          </p:spPr>
          <p:txBody>
            <a:bodyPr spcFirstLastPara="1" wrap="square" lIns="91425" tIns="91425" rIns="91425" bIns="91425" anchor="ctr" anchorCtr="0">
              <a:noAutofit/>
            </a:bodyPr>
            <a:lstStyle/>
            <a:p>
              <a:endParaRPr/>
            </a:p>
          </p:txBody>
        </p:sp>
        <p:sp>
          <p:nvSpPr>
            <p:cNvPr id="31" name="Google Shape;340;p20">
              <a:extLst>
                <a:ext uri="{FF2B5EF4-FFF2-40B4-BE49-F238E27FC236}">
                  <a16:creationId xmlns:a16="http://schemas.microsoft.com/office/drawing/2014/main" id="{95A86DFC-593A-43A9-92D6-D0B326DFBF9C}"/>
                </a:ext>
              </a:extLst>
            </p:cNvPr>
            <p:cNvSpPr/>
            <p:nvPr/>
          </p:nvSpPr>
          <p:spPr>
            <a:xfrm>
              <a:off x="5297688" y="2720963"/>
              <a:ext cx="1080225" cy="253925"/>
            </a:xfrm>
            <a:custGeom>
              <a:avLst/>
              <a:gdLst/>
              <a:ahLst/>
              <a:cxnLst/>
              <a:rect l="l" t="t" r="r" b="b"/>
              <a:pathLst>
                <a:path w="43209" h="10157" extrusionOk="0">
                  <a:moveTo>
                    <a:pt x="382" y="0"/>
                  </a:moveTo>
                  <a:lnTo>
                    <a:pt x="1" y="12"/>
                  </a:lnTo>
                  <a:lnTo>
                    <a:pt x="191" y="10156"/>
                  </a:lnTo>
                  <a:lnTo>
                    <a:pt x="43209" y="9989"/>
                  </a:lnTo>
                  <a:lnTo>
                    <a:pt x="43197" y="9608"/>
                  </a:lnTo>
                  <a:lnTo>
                    <a:pt x="560" y="9775"/>
                  </a:lnTo>
                  <a:lnTo>
                    <a:pt x="382" y="0"/>
                  </a:lnTo>
                  <a:close/>
                </a:path>
              </a:pathLst>
            </a:custGeom>
            <a:solidFill>
              <a:srgbClr val="69E781"/>
            </a:solidFill>
            <a:ln>
              <a:noFill/>
            </a:ln>
          </p:spPr>
          <p:txBody>
            <a:bodyPr spcFirstLastPara="1" wrap="square" lIns="91425" tIns="91425" rIns="91425" bIns="91425" anchor="ctr" anchorCtr="0">
              <a:noAutofit/>
            </a:bodyPr>
            <a:lstStyle/>
            <a:p>
              <a:endParaRPr dirty="0"/>
            </a:p>
          </p:txBody>
        </p:sp>
        <p:sp>
          <p:nvSpPr>
            <p:cNvPr id="32" name="Google Shape;341;p20">
              <a:extLst>
                <a:ext uri="{FF2B5EF4-FFF2-40B4-BE49-F238E27FC236}">
                  <a16:creationId xmlns:a16="http://schemas.microsoft.com/office/drawing/2014/main" id="{832FAA6B-16DD-400F-8D5E-EF2ADD249E98}"/>
                </a:ext>
              </a:extLst>
            </p:cNvPr>
            <p:cNvSpPr/>
            <p:nvPr/>
          </p:nvSpPr>
          <p:spPr>
            <a:xfrm>
              <a:off x="5232813" y="2623013"/>
              <a:ext cx="411975" cy="412300"/>
            </a:xfrm>
            <a:custGeom>
              <a:avLst/>
              <a:gdLst/>
              <a:ahLst/>
              <a:cxnLst/>
              <a:rect l="l" t="t" r="r" b="b"/>
              <a:pathLst>
                <a:path w="16479" h="16492" extrusionOk="0">
                  <a:moveTo>
                    <a:pt x="8239" y="1"/>
                  </a:moveTo>
                  <a:cubicBezTo>
                    <a:pt x="3703" y="1"/>
                    <a:pt x="0" y="3704"/>
                    <a:pt x="0" y="8252"/>
                  </a:cubicBezTo>
                  <a:cubicBezTo>
                    <a:pt x="0" y="12788"/>
                    <a:pt x="3703" y="16491"/>
                    <a:pt x="8239" y="16491"/>
                  </a:cubicBezTo>
                  <a:cubicBezTo>
                    <a:pt x="12788" y="16491"/>
                    <a:pt x="16479" y="12788"/>
                    <a:pt x="16479" y="8252"/>
                  </a:cubicBezTo>
                  <a:cubicBezTo>
                    <a:pt x="16479" y="3704"/>
                    <a:pt x="12788" y="1"/>
                    <a:pt x="8239" y="1"/>
                  </a:cubicBezTo>
                  <a:close/>
                </a:path>
              </a:pathLst>
            </a:custGeom>
            <a:solidFill>
              <a:srgbClr val="69E781"/>
            </a:solidFill>
            <a:ln>
              <a:noFill/>
            </a:ln>
          </p:spPr>
          <p:txBody>
            <a:bodyPr spcFirstLastPara="1" wrap="square" lIns="91425" tIns="91425" rIns="91425" bIns="91425" anchor="ctr" anchorCtr="0">
              <a:noAutofit/>
            </a:bodyPr>
            <a:lstStyle/>
            <a:p>
              <a:endParaRPr/>
            </a:p>
          </p:txBody>
        </p:sp>
        <p:sp>
          <p:nvSpPr>
            <p:cNvPr id="33" name="Google Shape;342;p20">
              <a:extLst>
                <a:ext uri="{FF2B5EF4-FFF2-40B4-BE49-F238E27FC236}">
                  <a16:creationId xmlns:a16="http://schemas.microsoft.com/office/drawing/2014/main" id="{AE547A34-06CD-42C1-8AB1-B2567957833C}"/>
                </a:ext>
              </a:extLst>
            </p:cNvPr>
            <p:cNvSpPr/>
            <p:nvPr/>
          </p:nvSpPr>
          <p:spPr>
            <a:xfrm>
              <a:off x="5272688" y="2662913"/>
              <a:ext cx="332500" cy="332500"/>
            </a:xfrm>
            <a:custGeom>
              <a:avLst/>
              <a:gdLst/>
              <a:ahLst/>
              <a:cxnLst/>
              <a:rect l="l" t="t" r="r" b="b"/>
              <a:pathLst>
                <a:path w="13300" h="13300" extrusionOk="0">
                  <a:moveTo>
                    <a:pt x="6644" y="0"/>
                  </a:moveTo>
                  <a:cubicBezTo>
                    <a:pt x="2977" y="0"/>
                    <a:pt x="1" y="2977"/>
                    <a:pt x="1" y="6656"/>
                  </a:cubicBezTo>
                  <a:cubicBezTo>
                    <a:pt x="1" y="10323"/>
                    <a:pt x="2977" y="13300"/>
                    <a:pt x="6644" y="13300"/>
                  </a:cubicBezTo>
                  <a:cubicBezTo>
                    <a:pt x="10323" y="13300"/>
                    <a:pt x="13300" y="10323"/>
                    <a:pt x="13300" y="6656"/>
                  </a:cubicBezTo>
                  <a:cubicBezTo>
                    <a:pt x="13300" y="2977"/>
                    <a:pt x="10323" y="0"/>
                    <a:pt x="6644" y="0"/>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dirty="0">
                  <a:solidFill>
                    <a:srgbClr val="434343"/>
                  </a:solidFill>
                  <a:latin typeface="Fira Sans Extra Condensed Medium"/>
                  <a:ea typeface="Fira Sans Extra Condensed Medium"/>
                  <a:cs typeface="Fira Sans Extra Condensed Medium"/>
                  <a:sym typeface="Fira Sans Extra Condensed Medium"/>
                </a:rPr>
                <a:t>2</a:t>
              </a:r>
              <a:endParaRPr dirty="0"/>
            </a:p>
          </p:txBody>
        </p:sp>
      </p:grpSp>
      <p:grpSp>
        <p:nvGrpSpPr>
          <p:cNvPr id="37" name="Google Shape;347;p20">
            <a:extLst>
              <a:ext uri="{FF2B5EF4-FFF2-40B4-BE49-F238E27FC236}">
                <a16:creationId xmlns:a16="http://schemas.microsoft.com/office/drawing/2014/main" id="{6C6CDA5B-D4ED-4EBD-A22E-B80C6B36F1B7}"/>
              </a:ext>
            </a:extLst>
          </p:cNvPr>
          <p:cNvGrpSpPr/>
          <p:nvPr/>
        </p:nvGrpSpPr>
        <p:grpSpPr>
          <a:xfrm>
            <a:off x="4320205" y="4477413"/>
            <a:ext cx="2074675" cy="998675"/>
            <a:chOff x="2766138" y="3124863"/>
            <a:chExt cx="2074675" cy="998675"/>
          </a:xfrm>
        </p:grpSpPr>
        <p:sp>
          <p:nvSpPr>
            <p:cNvPr id="38" name="Google Shape;348;p20">
              <a:extLst>
                <a:ext uri="{FF2B5EF4-FFF2-40B4-BE49-F238E27FC236}">
                  <a16:creationId xmlns:a16="http://schemas.microsoft.com/office/drawing/2014/main" id="{4E6BB2D3-E1EA-4C39-BE8C-8DD07777BF10}"/>
                </a:ext>
              </a:extLst>
            </p:cNvPr>
            <p:cNvSpPr/>
            <p:nvPr/>
          </p:nvSpPr>
          <p:spPr>
            <a:xfrm>
              <a:off x="3494788" y="3124863"/>
              <a:ext cx="1139450" cy="882275"/>
            </a:xfrm>
            <a:custGeom>
              <a:avLst/>
              <a:gdLst/>
              <a:ahLst/>
              <a:cxnLst/>
              <a:rect l="l" t="t" r="r" b="b"/>
              <a:pathLst>
                <a:path w="45578" h="35291" extrusionOk="0">
                  <a:moveTo>
                    <a:pt x="6037" y="1"/>
                  </a:moveTo>
                  <a:lnTo>
                    <a:pt x="1" y="441"/>
                  </a:lnTo>
                  <a:cubicBezTo>
                    <a:pt x="798" y="19789"/>
                    <a:pt x="16788" y="35291"/>
                    <a:pt x="36327" y="35291"/>
                  </a:cubicBezTo>
                  <a:cubicBezTo>
                    <a:pt x="39494" y="35291"/>
                    <a:pt x="42589" y="34958"/>
                    <a:pt x="45578" y="34327"/>
                  </a:cubicBezTo>
                  <a:lnTo>
                    <a:pt x="45375" y="28171"/>
                  </a:lnTo>
                  <a:cubicBezTo>
                    <a:pt x="42470" y="28873"/>
                    <a:pt x="39446" y="29254"/>
                    <a:pt x="36327" y="29254"/>
                  </a:cubicBezTo>
                  <a:cubicBezTo>
                    <a:pt x="19967" y="29254"/>
                    <a:pt x="6609" y="16217"/>
                    <a:pt x="6037" y="1"/>
                  </a:cubicBezTo>
                  <a:close/>
                </a:path>
              </a:pathLst>
            </a:custGeom>
            <a:solidFill>
              <a:srgbClr val="FCBD24"/>
            </a:solidFill>
            <a:ln>
              <a:noFill/>
            </a:ln>
          </p:spPr>
          <p:txBody>
            <a:bodyPr spcFirstLastPara="1" wrap="square" lIns="91425" tIns="91425" rIns="91425" bIns="91425" anchor="ctr" anchorCtr="0">
              <a:noAutofit/>
            </a:bodyPr>
            <a:lstStyle/>
            <a:p>
              <a:endParaRPr/>
            </a:p>
          </p:txBody>
        </p:sp>
        <p:sp>
          <p:nvSpPr>
            <p:cNvPr id="39" name="Google Shape;349;p20">
              <a:extLst>
                <a:ext uri="{FF2B5EF4-FFF2-40B4-BE49-F238E27FC236}">
                  <a16:creationId xmlns:a16="http://schemas.microsoft.com/office/drawing/2014/main" id="{668606A4-081B-4053-8A39-3E1C7CCB4127}"/>
                </a:ext>
              </a:extLst>
            </p:cNvPr>
            <p:cNvSpPr/>
            <p:nvPr/>
          </p:nvSpPr>
          <p:spPr>
            <a:xfrm>
              <a:off x="3567713" y="3197213"/>
              <a:ext cx="997175" cy="742375"/>
            </a:xfrm>
            <a:custGeom>
              <a:avLst/>
              <a:gdLst/>
              <a:ahLst/>
              <a:cxnLst/>
              <a:rect l="l" t="t" r="r" b="b"/>
              <a:pathLst>
                <a:path w="39887" h="29695" extrusionOk="0">
                  <a:moveTo>
                    <a:pt x="644" y="0"/>
                  </a:moveTo>
                  <a:lnTo>
                    <a:pt x="1" y="36"/>
                  </a:lnTo>
                  <a:cubicBezTo>
                    <a:pt x="906" y="7727"/>
                    <a:pt x="4430" y="14835"/>
                    <a:pt x="10085" y="20276"/>
                  </a:cubicBezTo>
                  <a:cubicBezTo>
                    <a:pt x="16396" y="26349"/>
                    <a:pt x="24682" y="29694"/>
                    <a:pt x="33410" y="29694"/>
                  </a:cubicBezTo>
                  <a:cubicBezTo>
                    <a:pt x="35577" y="29694"/>
                    <a:pt x="37744" y="29528"/>
                    <a:pt x="39887" y="29194"/>
                  </a:cubicBezTo>
                  <a:lnTo>
                    <a:pt x="39863" y="28551"/>
                  </a:lnTo>
                  <a:cubicBezTo>
                    <a:pt x="37732" y="28885"/>
                    <a:pt x="35577" y="29051"/>
                    <a:pt x="33410" y="29051"/>
                  </a:cubicBezTo>
                  <a:cubicBezTo>
                    <a:pt x="16479" y="29051"/>
                    <a:pt x="2584" y="16502"/>
                    <a:pt x="644" y="0"/>
                  </a:cubicBezTo>
                  <a:close/>
                </a:path>
              </a:pathLst>
            </a:custGeom>
            <a:solidFill>
              <a:srgbClr val="FFFFFF"/>
            </a:solidFill>
            <a:ln>
              <a:noFill/>
            </a:ln>
          </p:spPr>
          <p:txBody>
            <a:bodyPr spcFirstLastPara="1" wrap="square" lIns="91425" tIns="91425" rIns="91425" bIns="91425" anchor="ctr" anchorCtr="0">
              <a:noAutofit/>
            </a:bodyPr>
            <a:lstStyle/>
            <a:p>
              <a:endParaRPr/>
            </a:p>
          </p:txBody>
        </p:sp>
        <p:sp>
          <p:nvSpPr>
            <p:cNvPr id="40" name="Google Shape;350;p20">
              <a:extLst>
                <a:ext uri="{FF2B5EF4-FFF2-40B4-BE49-F238E27FC236}">
                  <a16:creationId xmlns:a16="http://schemas.microsoft.com/office/drawing/2014/main" id="{B3ED9FD0-7A00-482B-863D-969BA196AC86}"/>
                </a:ext>
              </a:extLst>
            </p:cNvPr>
            <p:cNvSpPr/>
            <p:nvPr/>
          </p:nvSpPr>
          <p:spPr>
            <a:xfrm>
              <a:off x="2766138" y="4099688"/>
              <a:ext cx="1839825" cy="9550"/>
            </a:xfrm>
            <a:custGeom>
              <a:avLst/>
              <a:gdLst/>
              <a:ahLst/>
              <a:cxnLst/>
              <a:rect l="l" t="t" r="r" b="b"/>
              <a:pathLst>
                <a:path w="73593" h="382" extrusionOk="0">
                  <a:moveTo>
                    <a:pt x="0" y="1"/>
                  </a:moveTo>
                  <a:lnTo>
                    <a:pt x="0" y="382"/>
                  </a:lnTo>
                  <a:lnTo>
                    <a:pt x="73593" y="382"/>
                  </a:lnTo>
                  <a:lnTo>
                    <a:pt x="73593" y="1"/>
                  </a:lnTo>
                  <a:close/>
                </a:path>
              </a:pathLst>
            </a:custGeom>
            <a:solidFill>
              <a:srgbClr val="FCBD24"/>
            </a:solidFill>
            <a:ln>
              <a:noFill/>
            </a:ln>
          </p:spPr>
          <p:txBody>
            <a:bodyPr spcFirstLastPara="1" wrap="square" lIns="91425" tIns="91425" rIns="91425" bIns="91425" anchor="ctr" anchorCtr="0">
              <a:noAutofit/>
            </a:bodyPr>
            <a:lstStyle/>
            <a:p>
              <a:endParaRPr/>
            </a:p>
          </p:txBody>
        </p:sp>
        <p:sp>
          <p:nvSpPr>
            <p:cNvPr id="41" name="Google Shape;351;p20">
              <a:extLst>
                <a:ext uri="{FF2B5EF4-FFF2-40B4-BE49-F238E27FC236}">
                  <a16:creationId xmlns:a16="http://schemas.microsoft.com/office/drawing/2014/main" id="{03262DAF-2D36-44C1-B689-27CAC8EBCD39}"/>
                </a:ext>
              </a:extLst>
            </p:cNvPr>
            <p:cNvSpPr/>
            <p:nvPr/>
          </p:nvSpPr>
          <p:spPr>
            <a:xfrm>
              <a:off x="4428838" y="3711563"/>
              <a:ext cx="411975" cy="411975"/>
            </a:xfrm>
            <a:custGeom>
              <a:avLst/>
              <a:gdLst/>
              <a:ahLst/>
              <a:cxnLst/>
              <a:rect l="l" t="t" r="r" b="b"/>
              <a:pathLst>
                <a:path w="16479" h="16479" extrusionOk="0">
                  <a:moveTo>
                    <a:pt x="8240" y="0"/>
                  </a:moveTo>
                  <a:cubicBezTo>
                    <a:pt x="3691" y="0"/>
                    <a:pt x="0" y="3703"/>
                    <a:pt x="0" y="8239"/>
                  </a:cubicBezTo>
                  <a:cubicBezTo>
                    <a:pt x="0" y="12787"/>
                    <a:pt x="3691" y="16478"/>
                    <a:pt x="8240" y="16478"/>
                  </a:cubicBezTo>
                  <a:cubicBezTo>
                    <a:pt x="12776" y="16478"/>
                    <a:pt x="16479" y="12787"/>
                    <a:pt x="16479" y="8239"/>
                  </a:cubicBezTo>
                  <a:cubicBezTo>
                    <a:pt x="16479" y="3703"/>
                    <a:pt x="12776" y="0"/>
                    <a:pt x="8240" y="0"/>
                  </a:cubicBezTo>
                  <a:close/>
                </a:path>
              </a:pathLst>
            </a:custGeom>
            <a:solidFill>
              <a:srgbClr val="FCBD24"/>
            </a:solidFill>
            <a:ln>
              <a:noFill/>
            </a:ln>
          </p:spPr>
          <p:txBody>
            <a:bodyPr spcFirstLastPara="1" wrap="square" lIns="91425" tIns="91425" rIns="91425" bIns="91425" anchor="ctr" anchorCtr="0">
              <a:noAutofit/>
            </a:bodyPr>
            <a:lstStyle/>
            <a:p>
              <a:endParaRPr dirty="0"/>
            </a:p>
          </p:txBody>
        </p:sp>
        <p:sp>
          <p:nvSpPr>
            <p:cNvPr id="43" name="Google Shape;355;p20">
              <a:extLst>
                <a:ext uri="{FF2B5EF4-FFF2-40B4-BE49-F238E27FC236}">
                  <a16:creationId xmlns:a16="http://schemas.microsoft.com/office/drawing/2014/main" id="{64935477-2E93-48EE-9E72-47D1B96A5D51}"/>
                </a:ext>
              </a:extLst>
            </p:cNvPr>
            <p:cNvSpPr/>
            <p:nvPr/>
          </p:nvSpPr>
          <p:spPr>
            <a:xfrm>
              <a:off x="4468438" y="3751438"/>
              <a:ext cx="332500" cy="332500"/>
            </a:xfrm>
            <a:custGeom>
              <a:avLst/>
              <a:gdLst/>
              <a:ahLst/>
              <a:cxnLst/>
              <a:rect l="l" t="t" r="r" b="b"/>
              <a:pathLst>
                <a:path w="13300" h="13300" extrusionOk="0">
                  <a:moveTo>
                    <a:pt x="6656" y="0"/>
                  </a:moveTo>
                  <a:cubicBezTo>
                    <a:pt x="2977" y="0"/>
                    <a:pt x="0" y="2977"/>
                    <a:pt x="0" y="6644"/>
                  </a:cubicBezTo>
                  <a:cubicBezTo>
                    <a:pt x="0" y="10323"/>
                    <a:pt x="2977" y="13300"/>
                    <a:pt x="6656" y="13300"/>
                  </a:cubicBezTo>
                  <a:cubicBezTo>
                    <a:pt x="10323" y="13300"/>
                    <a:pt x="13299" y="10323"/>
                    <a:pt x="13299" y="6644"/>
                  </a:cubicBezTo>
                  <a:cubicBezTo>
                    <a:pt x="13299" y="2977"/>
                    <a:pt x="10323" y="0"/>
                    <a:pt x="6656" y="0"/>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a:solidFill>
                    <a:srgbClr val="434343"/>
                  </a:solidFill>
                  <a:latin typeface="Fira Sans Extra Condensed Medium"/>
                  <a:ea typeface="Fira Sans Extra Condensed Medium"/>
                  <a:cs typeface="Fira Sans Extra Condensed Medium"/>
                  <a:sym typeface="Fira Sans Extra Condensed Medium"/>
                </a:rPr>
                <a:t>3</a:t>
              </a:r>
              <a:endParaRPr/>
            </a:p>
          </p:txBody>
        </p:sp>
      </p:grpSp>
      <p:grpSp>
        <p:nvGrpSpPr>
          <p:cNvPr id="46" name="Google Shape;356;p20">
            <a:extLst>
              <a:ext uri="{FF2B5EF4-FFF2-40B4-BE49-F238E27FC236}">
                <a16:creationId xmlns:a16="http://schemas.microsoft.com/office/drawing/2014/main" id="{9BB1985C-5ADE-4141-B9ED-86A49D0AC617}"/>
              </a:ext>
            </a:extLst>
          </p:cNvPr>
          <p:cNvGrpSpPr/>
          <p:nvPr/>
        </p:nvGrpSpPr>
        <p:grpSpPr>
          <a:xfrm>
            <a:off x="4320203" y="3708590"/>
            <a:ext cx="1725525" cy="976025"/>
            <a:chOff x="2766138" y="2356038"/>
            <a:chExt cx="1725525" cy="976025"/>
          </a:xfrm>
        </p:grpSpPr>
        <p:sp>
          <p:nvSpPr>
            <p:cNvPr id="47" name="Google Shape;357;p20">
              <a:extLst>
                <a:ext uri="{FF2B5EF4-FFF2-40B4-BE49-F238E27FC236}">
                  <a16:creationId xmlns:a16="http://schemas.microsoft.com/office/drawing/2014/main" id="{0536B3A5-E972-4CDB-8FE8-4375F7FEE799}"/>
                </a:ext>
              </a:extLst>
            </p:cNvPr>
            <p:cNvSpPr/>
            <p:nvPr/>
          </p:nvSpPr>
          <p:spPr>
            <a:xfrm>
              <a:off x="3494188" y="2356038"/>
              <a:ext cx="997475" cy="779875"/>
            </a:xfrm>
            <a:custGeom>
              <a:avLst/>
              <a:gdLst/>
              <a:ahLst/>
              <a:cxnLst/>
              <a:rect l="l" t="t" r="r" b="b"/>
              <a:pathLst>
                <a:path w="39899" h="31195" extrusionOk="0">
                  <a:moveTo>
                    <a:pt x="29683" y="0"/>
                  </a:moveTo>
                  <a:cubicBezTo>
                    <a:pt x="13312" y="0"/>
                    <a:pt x="1" y="13323"/>
                    <a:pt x="1" y="29694"/>
                  </a:cubicBezTo>
                  <a:cubicBezTo>
                    <a:pt x="1" y="30194"/>
                    <a:pt x="13" y="30694"/>
                    <a:pt x="25" y="31194"/>
                  </a:cubicBezTo>
                  <a:lnTo>
                    <a:pt x="6061" y="30754"/>
                  </a:lnTo>
                  <a:cubicBezTo>
                    <a:pt x="6049" y="30397"/>
                    <a:pt x="6037" y="30051"/>
                    <a:pt x="6037" y="29694"/>
                  </a:cubicBezTo>
                  <a:cubicBezTo>
                    <a:pt x="6037" y="16657"/>
                    <a:pt x="16646" y="6048"/>
                    <a:pt x="29683" y="6048"/>
                  </a:cubicBezTo>
                  <a:cubicBezTo>
                    <a:pt x="33065" y="6048"/>
                    <a:pt x="36232" y="6977"/>
                    <a:pt x="38958" y="8573"/>
                  </a:cubicBezTo>
                  <a:lnTo>
                    <a:pt x="39899" y="2250"/>
                  </a:lnTo>
                  <a:cubicBezTo>
                    <a:pt x="36791" y="810"/>
                    <a:pt x="33326" y="0"/>
                    <a:pt x="29683" y="0"/>
                  </a:cubicBezTo>
                  <a:close/>
                </a:path>
              </a:pathLst>
            </a:custGeom>
            <a:solidFill>
              <a:srgbClr val="EC3A3B"/>
            </a:solidFill>
            <a:ln>
              <a:noFill/>
            </a:ln>
          </p:spPr>
          <p:txBody>
            <a:bodyPr spcFirstLastPara="1" wrap="square" lIns="91425" tIns="91425" rIns="91425" bIns="91425" anchor="ctr" anchorCtr="0">
              <a:noAutofit/>
            </a:bodyPr>
            <a:lstStyle/>
            <a:p>
              <a:endParaRPr/>
            </a:p>
          </p:txBody>
        </p:sp>
        <p:sp>
          <p:nvSpPr>
            <p:cNvPr id="48" name="Google Shape;358;p20">
              <a:extLst>
                <a:ext uri="{FF2B5EF4-FFF2-40B4-BE49-F238E27FC236}">
                  <a16:creationId xmlns:a16="http://schemas.microsoft.com/office/drawing/2014/main" id="{157E1342-A96D-46E7-8A61-C861C7F7CD32}"/>
                </a:ext>
              </a:extLst>
            </p:cNvPr>
            <p:cNvSpPr/>
            <p:nvPr/>
          </p:nvSpPr>
          <p:spPr>
            <a:xfrm>
              <a:off x="3562663" y="2423588"/>
              <a:ext cx="854300" cy="639700"/>
            </a:xfrm>
            <a:custGeom>
              <a:avLst/>
              <a:gdLst/>
              <a:ahLst/>
              <a:cxnLst/>
              <a:rect l="l" t="t" r="r" b="b"/>
              <a:pathLst>
                <a:path w="34172" h="25588" extrusionOk="0">
                  <a:moveTo>
                    <a:pt x="26944" y="1"/>
                  </a:moveTo>
                  <a:cubicBezTo>
                    <a:pt x="12538" y="1"/>
                    <a:pt x="727" y="11359"/>
                    <a:pt x="0" y="25587"/>
                  </a:cubicBezTo>
                  <a:lnTo>
                    <a:pt x="643" y="25540"/>
                  </a:lnTo>
                  <a:cubicBezTo>
                    <a:pt x="1393" y="11681"/>
                    <a:pt x="12907" y="644"/>
                    <a:pt x="26944" y="644"/>
                  </a:cubicBezTo>
                  <a:cubicBezTo>
                    <a:pt x="29385" y="644"/>
                    <a:pt x="31802" y="1072"/>
                    <a:pt x="34076" y="1894"/>
                  </a:cubicBezTo>
                  <a:lnTo>
                    <a:pt x="34171" y="1251"/>
                  </a:lnTo>
                  <a:cubicBezTo>
                    <a:pt x="31861" y="418"/>
                    <a:pt x="29433" y="1"/>
                    <a:pt x="26944" y="1"/>
                  </a:cubicBezTo>
                  <a:close/>
                </a:path>
              </a:pathLst>
            </a:custGeom>
            <a:solidFill>
              <a:srgbClr val="FFFFFF"/>
            </a:solidFill>
            <a:ln>
              <a:noFill/>
            </a:ln>
          </p:spPr>
          <p:txBody>
            <a:bodyPr spcFirstLastPara="1" wrap="square" lIns="91425" tIns="91425" rIns="91425" bIns="91425" anchor="ctr" anchorCtr="0">
              <a:noAutofit/>
            </a:bodyPr>
            <a:lstStyle/>
            <a:p>
              <a:endParaRPr/>
            </a:p>
          </p:txBody>
        </p:sp>
        <p:sp>
          <p:nvSpPr>
            <p:cNvPr id="49" name="Google Shape;359;p20">
              <a:extLst>
                <a:ext uri="{FF2B5EF4-FFF2-40B4-BE49-F238E27FC236}">
                  <a16:creationId xmlns:a16="http://schemas.microsoft.com/office/drawing/2014/main" id="{BF484E65-F7D1-4089-94C4-B444288F79E6}"/>
                </a:ext>
              </a:extLst>
            </p:cNvPr>
            <p:cNvSpPr/>
            <p:nvPr/>
          </p:nvSpPr>
          <p:spPr>
            <a:xfrm>
              <a:off x="2766138" y="2952838"/>
              <a:ext cx="793875" cy="9550"/>
            </a:xfrm>
            <a:custGeom>
              <a:avLst/>
              <a:gdLst/>
              <a:ahLst/>
              <a:cxnLst/>
              <a:rect l="l" t="t" r="r" b="b"/>
              <a:pathLst>
                <a:path w="31755" h="382" extrusionOk="0">
                  <a:moveTo>
                    <a:pt x="0" y="0"/>
                  </a:moveTo>
                  <a:lnTo>
                    <a:pt x="0" y="381"/>
                  </a:lnTo>
                  <a:lnTo>
                    <a:pt x="31754" y="381"/>
                  </a:lnTo>
                  <a:lnTo>
                    <a:pt x="31754" y="0"/>
                  </a:lnTo>
                  <a:close/>
                </a:path>
              </a:pathLst>
            </a:custGeom>
            <a:solidFill>
              <a:srgbClr val="EC3A3B"/>
            </a:solidFill>
            <a:ln>
              <a:noFill/>
            </a:ln>
          </p:spPr>
          <p:txBody>
            <a:bodyPr spcFirstLastPara="1" wrap="square" lIns="91425" tIns="91425" rIns="91425" bIns="91425" anchor="ctr" anchorCtr="0">
              <a:noAutofit/>
            </a:bodyPr>
            <a:lstStyle/>
            <a:p>
              <a:endParaRPr dirty="0"/>
            </a:p>
          </p:txBody>
        </p:sp>
        <p:sp>
          <p:nvSpPr>
            <p:cNvPr id="50" name="Google Shape;360;p20">
              <a:extLst>
                <a:ext uri="{FF2B5EF4-FFF2-40B4-BE49-F238E27FC236}">
                  <a16:creationId xmlns:a16="http://schemas.microsoft.com/office/drawing/2014/main" id="{9A70F8EA-5CC6-42D0-9156-36811D09B201}"/>
                </a:ext>
              </a:extLst>
            </p:cNvPr>
            <p:cNvSpPr/>
            <p:nvPr/>
          </p:nvSpPr>
          <p:spPr>
            <a:xfrm>
              <a:off x="3351913" y="2920088"/>
              <a:ext cx="412275" cy="411975"/>
            </a:xfrm>
            <a:custGeom>
              <a:avLst/>
              <a:gdLst/>
              <a:ahLst/>
              <a:cxnLst/>
              <a:rect l="l" t="t" r="r" b="b"/>
              <a:pathLst>
                <a:path w="16491" h="16479" extrusionOk="0">
                  <a:moveTo>
                    <a:pt x="8252" y="0"/>
                  </a:moveTo>
                  <a:cubicBezTo>
                    <a:pt x="3704" y="0"/>
                    <a:pt x="1" y="3691"/>
                    <a:pt x="1" y="8240"/>
                  </a:cubicBezTo>
                  <a:cubicBezTo>
                    <a:pt x="1" y="12776"/>
                    <a:pt x="3704" y="16479"/>
                    <a:pt x="8252" y="16479"/>
                  </a:cubicBezTo>
                  <a:cubicBezTo>
                    <a:pt x="12788" y="16479"/>
                    <a:pt x="16491" y="12776"/>
                    <a:pt x="16491" y="8240"/>
                  </a:cubicBezTo>
                  <a:cubicBezTo>
                    <a:pt x="16491" y="3691"/>
                    <a:pt x="12788" y="0"/>
                    <a:pt x="8252" y="0"/>
                  </a:cubicBezTo>
                  <a:close/>
                </a:path>
              </a:pathLst>
            </a:custGeom>
            <a:solidFill>
              <a:srgbClr val="EC3A3B"/>
            </a:solidFill>
            <a:ln>
              <a:noFill/>
            </a:ln>
          </p:spPr>
          <p:txBody>
            <a:bodyPr spcFirstLastPara="1" wrap="square" lIns="91425" tIns="91425" rIns="91425" bIns="91425" anchor="ctr" anchorCtr="0">
              <a:noAutofit/>
            </a:bodyPr>
            <a:lstStyle/>
            <a:p>
              <a:endParaRPr/>
            </a:p>
          </p:txBody>
        </p:sp>
        <p:sp>
          <p:nvSpPr>
            <p:cNvPr id="51" name="Google Shape;361;p20">
              <a:extLst>
                <a:ext uri="{FF2B5EF4-FFF2-40B4-BE49-F238E27FC236}">
                  <a16:creationId xmlns:a16="http://schemas.microsoft.com/office/drawing/2014/main" id="{86FA808A-FF9C-4288-99B5-46F5CBE29B3E}"/>
                </a:ext>
              </a:extLst>
            </p:cNvPr>
            <p:cNvSpPr/>
            <p:nvPr/>
          </p:nvSpPr>
          <p:spPr>
            <a:xfrm>
              <a:off x="3391813" y="2959663"/>
              <a:ext cx="332500" cy="332525"/>
            </a:xfrm>
            <a:custGeom>
              <a:avLst/>
              <a:gdLst/>
              <a:ahLst/>
              <a:cxnLst/>
              <a:rect l="l" t="t" r="r" b="b"/>
              <a:pathLst>
                <a:path w="13300" h="13301" extrusionOk="0">
                  <a:moveTo>
                    <a:pt x="6656" y="1"/>
                  </a:moveTo>
                  <a:cubicBezTo>
                    <a:pt x="2977" y="1"/>
                    <a:pt x="0" y="2977"/>
                    <a:pt x="0" y="6657"/>
                  </a:cubicBezTo>
                  <a:cubicBezTo>
                    <a:pt x="0" y="10324"/>
                    <a:pt x="2977" y="13300"/>
                    <a:pt x="6656" y="13300"/>
                  </a:cubicBezTo>
                  <a:cubicBezTo>
                    <a:pt x="10323" y="13300"/>
                    <a:pt x="13299" y="10324"/>
                    <a:pt x="13299" y="6657"/>
                  </a:cubicBezTo>
                  <a:cubicBezTo>
                    <a:pt x="13299" y="2977"/>
                    <a:pt x="10323" y="1"/>
                    <a:pt x="6656" y="1"/>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dirty="0">
                  <a:solidFill>
                    <a:srgbClr val="434343"/>
                  </a:solidFill>
                  <a:latin typeface="Fira Sans Extra Condensed Medium"/>
                  <a:ea typeface="Fira Sans Extra Condensed Medium"/>
                  <a:cs typeface="Fira Sans Extra Condensed Medium"/>
                  <a:sym typeface="Fira Sans Extra Condensed Medium"/>
                </a:rPr>
                <a:t>4</a:t>
              </a:r>
              <a:endParaRPr dirty="0"/>
            </a:p>
          </p:txBody>
        </p:sp>
      </p:grpSp>
      <p:grpSp>
        <p:nvGrpSpPr>
          <p:cNvPr id="55" name="Google Shape;365;p20">
            <a:extLst>
              <a:ext uri="{FF2B5EF4-FFF2-40B4-BE49-F238E27FC236}">
                <a16:creationId xmlns:a16="http://schemas.microsoft.com/office/drawing/2014/main" id="{ADD0C2B2-D5EC-4EF0-9800-6D62F86DB79D}"/>
              </a:ext>
            </a:extLst>
          </p:cNvPr>
          <p:cNvGrpSpPr/>
          <p:nvPr/>
        </p:nvGrpSpPr>
        <p:grpSpPr>
          <a:xfrm>
            <a:off x="5821278" y="3190976"/>
            <a:ext cx="2102615" cy="1628788"/>
            <a:chOff x="4267213" y="1838425"/>
            <a:chExt cx="2102615" cy="1628788"/>
          </a:xfrm>
        </p:grpSpPr>
        <p:sp>
          <p:nvSpPr>
            <p:cNvPr id="56" name="Google Shape;366;p20">
              <a:extLst>
                <a:ext uri="{FF2B5EF4-FFF2-40B4-BE49-F238E27FC236}">
                  <a16:creationId xmlns:a16="http://schemas.microsoft.com/office/drawing/2014/main" id="{A13E2093-7C0F-4E33-9A97-0BE5DD18334A}"/>
                </a:ext>
              </a:extLst>
            </p:cNvPr>
            <p:cNvSpPr/>
            <p:nvPr/>
          </p:nvSpPr>
          <p:spPr>
            <a:xfrm>
              <a:off x="4267513" y="2412588"/>
              <a:ext cx="577775" cy="1054625"/>
            </a:xfrm>
            <a:custGeom>
              <a:avLst/>
              <a:gdLst/>
              <a:ahLst/>
              <a:cxnLst/>
              <a:rect l="l" t="t" r="r" b="b"/>
              <a:pathLst>
                <a:path w="23111" h="42185" extrusionOk="0">
                  <a:moveTo>
                    <a:pt x="8966" y="0"/>
                  </a:moveTo>
                  <a:lnTo>
                    <a:pt x="8025" y="6311"/>
                  </a:lnTo>
                  <a:cubicBezTo>
                    <a:pt x="13431" y="9501"/>
                    <a:pt x="17062" y="15383"/>
                    <a:pt x="17062" y="22098"/>
                  </a:cubicBezTo>
                  <a:cubicBezTo>
                    <a:pt x="17062" y="29837"/>
                    <a:pt x="10764" y="36136"/>
                    <a:pt x="3013" y="36136"/>
                  </a:cubicBezTo>
                  <a:cubicBezTo>
                    <a:pt x="1346" y="36136"/>
                    <a:pt x="0" y="37493"/>
                    <a:pt x="0" y="39160"/>
                  </a:cubicBezTo>
                  <a:cubicBezTo>
                    <a:pt x="0" y="40827"/>
                    <a:pt x="1346" y="42184"/>
                    <a:pt x="3013" y="42184"/>
                  </a:cubicBezTo>
                  <a:cubicBezTo>
                    <a:pt x="14097" y="42184"/>
                    <a:pt x="23110" y="33171"/>
                    <a:pt x="23110" y="22098"/>
                  </a:cubicBezTo>
                  <a:cubicBezTo>
                    <a:pt x="23110" y="12311"/>
                    <a:pt x="17300" y="3858"/>
                    <a:pt x="8966" y="0"/>
                  </a:cubicBezTo>
                  <a:close/>
                </a:path>
              </a:pathLst>
            </a:custGeom>
            <a:solidFill>
              <a:srgbClr val="5EB2FC"/>
            </a:solidFill>
            <a:ln>
              <a:noFill/>
            </a:ln>
          </p:spPr>
          <p:txBody>
            <a:bodyPr spcFirstLastPara="1" wrap="square" lIns="91425" tIns="91425" rIns="91425" bIns="91425" anchor="ctr" anchorCtr="0">
              <a:noAutofit/>
            </a:bodyPr>
            <a:lstStyle/>
            <a:p>
              <a:endParaRPr/>
            </a:p>
          </p:txBody>
        </p:sp>
        <p:sp>
          <p:nvSpPr>
            <p:cNvPr id="57" name="Google Shape;367;p20">
              <a:extLst>
                <a:ext uri="{FF2B5EF4-FFF2-40B4-BE49-F238E27FC236}">
                  <a16:creationId xmlns:a16="http://schemas.microsoft.com/office/drawing/2014/main" id="{4A0505AD-C532-40CF-9132-906D10AE875D}"/>
                </a:ext>
              </a:extLst>
            </p:cNvPr>
            <p:cNvSpPr/>
            <p:nvPr/>
          </p:nvSpPr>
          <p:spPr>
            <a:xfrm>
              <a:off x="4335088" y="2520038"/>
              <a:ext cx="442625" cy="879600"/>
            </a:xfrm>
            <a:custGeom>
              <a:avLst/>
              <a:gdLst/>
              <a:ahLst/>
              <a:cxnLst/>
              <a:rect l="l" t="t" r="r" b="b"/>
              <a:pathLst>
                <a:path w="17705" h="35184" extrusionOk="0">
                  <a:moveTo>
                    <a:pt x="8346" y="0"/>
                  </a:moveTo>
                  <a:lnTo>
                    <a:pt x="8239" y="703"/>
                  </a:lnTo>
                  <a:cubicBezTo>
                    <a:pt x="13728" y="4620"/>
                    <a:pt x="17062" y="11014"/>
                    <a:pt x="17062" y="17800"/>
                  </a:cubicBezTo>
                  <a:cubicBezTo>
                    <a:pt x="17062" y="27028"/>
                    <a:pt x="9549" y="34540"/>
                    <a:pt x="310" y="34540"/>
                  </a:cubicBezTo>
                  <a:cubicBezTo>
                    <a:pt x="143" y="34540"/>
                    <a:pt x="0" y="34683"/>
                    <a:pt x="0" y="34862"/>
                  </a:cubicBezTo>
                  <a:cubicBezTo>
                    <a:pt x="0" y="35040"/>
                    <a:pt x="143" y="35183"/>
                    <a:pt x="310" y="35183"/>
                  </a:cubicBezTo>
                  <a:cubicBezTo>
                    <a:pt x="9906" y="35183"/>
                    <a:pt x="17705" y="27385"/>
                    <a:pt x="17705" y="17800"/>
                  </a:cubicBezTo>
                  <a:cubicBezTo>
                    <a:pt x="17705" y="10657"/>
                    <a:pt x="14121" y="4001"/>
                    <a:pt x="8346" y="0"/>
                  </a:cubicBezTo>
                  <a:close/>
                </a:path>
              </a:pathLst>
            </a:custGeom>
            <a:solidFill>
              <a:srgbClr val="FFFFFF"/>
            </a:solidFill>
            <a:ln>
              <a:noFill/>
            </a:ln>
          </p:spPr>
          <p:txBody>
            <a:bodyPr spcFirstLastPara="1" wrap="square" lIns="91425" tIns="91425" rIns="91425" bIns="91425" anchor="ctr" anchorCtr="0">
              <a:noAutofit/>
            </a:bodyPr>
            <a:lstStyle/>
            <a:p>
              <a:endParaRPr/>
            </a:p>
          </p:txBody>
        </p:sp>
        <p:sp>
          <p:nvSpPr>
            <p:cNvPr id="58" name="Google Shape;368;p20">
              <a:extLst>
                <a:ext uri="{FF2B5EF4-FFF2-40B4-BE49-F238E27FC236}">
                  <a16:creationId xmlns:a16="http://schemas.microsoft.com/office/drawing/2014/main" id="{00D16E4D-879B-4531-A17D-77989CC93362}"/>
                </a:ext>
              </a:extLst>
            </p:cNvPr>
            <p:cNvSpPr/>
            <p:nvPr/>
          </p:nvSpPr>
          <p:spPr>
            <a:xfrm>
              <a:off x="4267213" y="2303338"/>
              <a:ext cx="411975" cy="412275"/>
            </a:xfrm>
            <a:custGeom>
              <a:avLst/>
              <a:gdLst/>
              <a:ahLst/>
              <a:cxnLst/>
              <a:rect l="l" t="t" r="r" b="b"/>
              <a:pathLst>
                <a:path w="16479" h="16491" extrusionOk="0">
                  <a:moveTo>
                    <a:pt x="8240" y="1"/>
                  </a:moveTo>
                  <a:cubicBezTo>
                    <a:pt x="3691" y="1"/>
                    <a:pt x="0" y="3704"/>
                    <a:pt x="0" y="8252"/>
                  </a:cubicBezTo>
                  <a:cubicBezTo>
                    <a:pt x="0" y="12788"/>
                    <a:pt x="3691" y="16491"/>
                    <a:pt x="8240" y="16491"/>
                  </a:cubicBezTo>
                  <a:cubicBezTo>
                    <a:pt x="12788" y="16491"/>
                    <a:pt x="16479" y="12788"/>
                    <a:pt x="16479" y="8252"/>
                  </a:cubicBezTo>
                  <a:cubicBezTo>
                    <a:pt x="16479" y="3704"/>
                    <a:pt x="12788" y="1"/>
                    <a:pt x="8240" y="1"/>
                  </a:cubicBezTo>
                  <a:close/>
                </a:path>
              </a:pathLst>
            </a:custGeom>
            <a:solidFill>
              <a:srgbClr val="5EB2FC"/>
            </a:solidFill>
            <a:ln>
              <a:noFill/>
            </a:ln>
          </p:spPr>
          <p:txBody>
            <a:bodyPr spcFirstLastPara="1" wrap="square" lIns="91425" tIns="91425" rIns="91425" bIns="91425" anchor="ctr" anchorCtr="0">
              <a:noAutofit/>
            </a:bodyPr>
            <a:lstStyle/>
            <a:p>
              <a:endParaRPr/>
            </a:p>
          </p:txBody>
        </p:sp>
        <p:sp>
          <p:nvSpPr>
            <p:cNvPr id="59" name="Google Shape;369;p20">
              <a:extLst>
                <a:ext uri="{FF2B5EF4-FFF2-40B4-BE49-F238E27FC236}">
                  <a16:creationId xmlns:a16="http://schemas.microsoft.com/office/drawing/2014/main" id="{FAE2C45F-4D61-4AD7-B783-76264D5CD710}"/>
                </a:ext>
              </a:extLst>
            </p:cNvPr>
            <p:cNvSpPr/>
            <p:nvPr/>
          </p:nvSpPr>
          <p:spPr>
            <a:xfrm>
              <a:off x="4307088" y="2343238"/>
              <a:ext cx="332225" cy="332500"/>
            </a:xfrm>
            <a:custGeom>
              <a:avLst/>
              <a:gdLst/>
              <a:ahLst/>
              <a:cxnLst/>
              <a:rect l="l" t="t" r="r" b="b"/>
              <a:pathLst>
                <a:path w="13289" h="13300" extrusionOk="0">
                  <a:moveTo>
                    <a:pt x="6645" y="0"/>
                  </a:moveTo>
                  <a:cubicBezTo>
                    <a:pt x="2977" y="0"/>
                    <a:pt x="1" y="2977"/>
                    <a:pt x="1" y="6656"/>
                  </a:cubicBezTo>
                  <a:cubicBezTo>
                    <a:pt x="1" y="10323"/>
                    <a:pt x="2977" y="13299"/>
                    <a:pt x="6645" y="13299"/>
                  </a:cubicBezTo>
                  <a:cubicBezTo>
                    <a:pt x="10312" y="13299"/>
                    <a:pt x="13288" y="10323"/>
                    <a:pt x="13288" y="6656"/>
                  </a:cubicBezTo>
                  <a:cubicBezTo>
                    <a:pt x="13288" y="2977"/>
                    <a:pt x="10312" y="0"/>
                    <a:pt x="6645" y="0"/>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a:solidFill>
                    <a:srgbClr val="434343"/>
                  </a:solidFill>
                  <a:latin typeface="Fira Sans Extra Condensed Medium"/>
                  <a:ea typeface="Fira Sans Extra Condensed Medium"/>
                  <a:cs typeface="Fira Sans Extra Condensed Medium"/>
                  <a:sym typeface="Fira Sans Extra Condensed Medium"/>
                </a:rPr>
                <a:t>5</a:t>
              </a:r>
              <a:endParaRPr/>
            </a:p>
          </p:txBody>
        </p:sp>
        <p:sp>
          <p:nvSpPr>
            <p:cNvPr id="61" name="Google Shape;373;p20">
              <a:extLst>
                <a:ext uri="{FF2B5EF4-FFF2-40B4-BE49-F238E27FC236}">
                  <a16:creationId xmlns:a16="http://schemas.microsoft.com/office/drawing/2014/main" id="{9E684CA5-DCCC-4128-9CBF-D7AE5AA6E364}"/>
                </a:ext>
              </a:extLst>
            </p:cNvPr>
            <p:cNvSpPr/>
            <p:nvPr/>
          </p:nvSpPr>
          <p:spPr>
            <a:xfrm>
              <a:off x="4639324" y="1838425"/>
              <a:ext cx="1730504" cy="684925"/>
            </a:xfrm>
            <a:custGeom>
              <a:avLst/>
              <a:gdLst/>
              <a:ahLst/>
              <a:cxnLst/>
              <a:rect l="l" t="t" r="r" b="b"/>
              <a:pathLst>
                <a:path w="71701" h="27397" extrusionOk="0">
                  <a:moveTo>
                    <a:pt x="16360" y="0"/>
                  </a:moveTo>
                  <a:lnTo>
                    <a:pt x="16360" y="27015"/>
                  </a:lnTo>
                  <a:lnTo>
                    <a:pt x="1" y="27015"/>
                  </a:lnTo>
                  <a:lnTo>
                    <a:pt x="1" y="27396"/>
                  </a:lnTo>
                  <a:lnTo>
                    <a:pt x="16741" y="27396"/>
                  </a:lnTo>
                  <a:lnTo>
                    <a:pt x="16741" y="381"/>
                  </a:lnTo>
                  <a:lnTo>
                    <a:pt x="71700" y="381"/>
                  </a:lnTo>
                  <a:lnTo>
                    <a:pt x="71700" y="0"/>
                  </a:lnTo>
                  <a:close/>
                </a:path>
              </a:pathLst>
            </a:custGeom>
            <a:solidFill>
              <a:srgbClr val="5EB2FC">
                <a:alpha val="0"/>
              </a:srgbClr>
            </a:solidFill>
            <a:ln>
              <a:noFill/>
            </a:ln>
          </p:spPr>
          <p:txBody>
            <a:bodyPr spcFirstLastPara="1" wrap="square" lIns="91425" tIns="91425" rIns="91425" bIns="91425" anchor="ctr" anchorCtr="0">
              <a:noAutofit/>
            </a:bodyPr>
            <a:lstStyle/>
            <a:p>
              <a:endParaRPr/>
            </a:p>
          </p:txBody>
        </p:sp>
      </p:grpSp>
      <p:grpSp>
        <p:nvGrpSpPr>
          <p:cNvPr id="64" name="Google Shape;374;p20">
            <a:extLst>
              <a:ext uri="{FF2B5EF4-FFF2-40B4-BE49-F238E27FC236}">
                <a16:creationId xmlns:a16="http://schemas.microsoft.com/office/drawing/2014/main" id="{AF93E062-2482-4351-A11A-C1C7A9441806}"/>
              </a:ext>
            </a:extLst>
          </p:cNvPr>
          <p:cNvGrpSpPr/>
          <p:nvPr/>
        </p:nvGrpSpPr>
        <p:grpSpPr>
          <a:xfrm>
            <a:off x="5712629" y="4508963"/>
            <a:ext cx="2211337" cy="967148"/>
            <a:chOff x="4158563" y="3156413"/>
            <a:chExt cx="2211337" cy="967148"/>
          </a:xfrm>
        </p:grpSpPr>
        <p:sp>
          <p:nvSpPr>
            <p:cNvPr id="65" name="Google Shape;375;p20">
              <a:extLst>
                <a:ext uri="{FF2B5EF4-FFF2-40B4-BE49-F238E27FC236}">
                  <a16:creationId xmlns:a16="http://schemas.microsoft.com/office/drawing/2014/main" id="{9EC1BDB2-3BE8-4408-A6A6-B32A67112760}"/>
                </a:ext>
              </a:extLst>
            </p:cNvPr>
            <p:cNvSpPr/>
            <p:nvPr/>
          </p:nvSpPr>
          <p:spPr>
            <a:xfrm>
              <a:off x="4363675" y="3528526"/>
              <a:ext cx="2006225" cy="595035"/>
            </a:xfrm>
            <a:custGeom>
              <a:avLst/>
              <a:gdLst/>
              <a:ahLst/>
              <a:cxnLst/>
              <a:rect l="l" t="t" r="r" b="b"/>
              <a:pathLst>
                <a:path w="80249" h="22433" extrusionOk="0">
                  <a:moveTo>
                    <a:pt x="0" y="1"/>
                  </a:moveTo>
                  <a:lnTo>
                    <a:pt x="0" y="382"/>
                  </a:lnTo>
                  <a:lnTo>
                    <a:pt x="43922" y="382"/>
                  </a:lnTo>
                  <a:lnTo>
                    <a:pt x="43922" y="22432"/>
                  </a:lnTo>
                  <a:lnTo>
                    <a:pt x="80248" y="22432"/>
                  </a:lnTo>
                  <a:lnTo>
                    <a:pt x="80248" y="22051"/>
                  </a:lnTo>
                  <a:lnTo>
                    <a:pt x="44303" y="22051"/>
                  </a:lnTo>
                  <a:lnTo>
                    <a:pt x="44303" y="1"/>
                  </a:lnTo>
                  <a:close/>
                </a:path>
              </a:pathLst>
            </a:custGeom>
            <a:solidFill>
              <a:srgbClr val="4949E7">
                <a:alpha val="0"/>
              </a:srgbClr>
            </a:solidFill>
            <a:ln>
              <a:noFill/>
            </a:ln>
          </p:spPr>
          <p:txBody>
            <a:bodyPr spcFirstLastPara="1" wrap="square" lIns="91425" tIns="91425" rIns="91425" bIns="91425" anchor="ctr" anchorCtr="0">
              <a:noAutofit/>
            </a:bodyPr>
            <a:lstStyle/>
            <a:p>
              <a:endParaRPr/>
            </a:p>
          </p:txBody>
        </p:sp>
        <p:sp>
          <p:nvSpPr>
            <p:cNvPr id="66" name="Google Shape;376;p20">
              <a:extLst>
                <a:ext uri="{FF2B5EF4-FFF2-40B4-BE49-F238E27FC236}">
                  <a16:creationId xmlns:a16="http://schemas.microsoft.com/office/drawing/2014/main" id="{3C9FE90F-D687-4274-8B2B-A4BC4450A394}"/>
                </a:ext>
              </a:extLst>
            </p:cNvPr>
            <p:cNvSpPr/>
            <p:nvPr/>
          </p:nvSpPr>
          <p:spPr>
            <a:xfrm>
              <a:off x="4158563" y="3156413"/>
              <a:ext cx="411975" cy="412000"/>
            </a:xfrm>
            <a:custGeom>
              <a:avLst/>
              <a:gdLst/>
              <a:ahLst/>
              <a:cxnLst/>
              <a:rect l="l" t="t" r="r" b="b"/>
              <a:pathLst>
                <a:path w="16479" h="16480" extrusionOk="0">
                  <a:moveTo>
                    <a:pt x="8240" y="1"/>
                  </a:moveTo>
                  <a:cubicBezTo>
                    <a:pt x="3703" y="1"/>
                    <a:pt x="1" y="3692"/>
                    <a:pt x="1" y="8240"/>
                  </a:cubicBezTo>
                  <a:cubicBezTo>
                    <a:pt x="1" y="12776"/>
                    <a:pt x="3703" y="16479"/>
                    <a:pt x="8240" y="16479"/>
                  </a:cubicBezTo>
                  <a:cubicBezTo>
                    <a:pt x="12788" y="16479"/>
                    <a:pt x="16479" y="12776"/>
                    <a:pt x="16479" y="8240"/>
                  </a:cubicBezTo>
                  <a:cubicBezTo>
                    <a:pt x="16479" y="3692"/>
                    <a:pt x="12788" y="1"/>
                    <a:pt x="8240" y="1"/>
                  </a:cubicBezTo>
                  <a:close/>
                </a:path>
              </a:pathLst>
            </a:custGeom>
            <a:solidFill>
              <a:srgbClr val="4949E7"/>
            </a:solidFill>
            <a:ln>
              <a:noFill/>
            </a:ln>
          </p:spPr>
          <p:txBody>
            <a:bodyPr spcFirstLastPara="1" wrap="square" lIns="91425" tIns="91425" rIns="91425" bIns="91425" anchor="ctr" anchorCtr="0">
              <a:noAutofit/>
            </a:bodyPr>
            <a:lstStyle/>
            <a:p>
              <a:endParaRPr/>
            </a:p>
          </p:txBody>
        </p:sp>
        <p:sp>
          <p:nvSpPr>
            <p:cNvPr id="67" name="Google Shape;377;p20">
              <a:extLst>
                <a:ext uri="{FF2B5EF4-FFF2-40B4-BE49-F238E27FC236}">
                  <a16:creationId xmlns:a16="http://schemas.microsoft.com/office/drawing/2014/main" id="{193A93CC-6069-4F7D-9B25-2913A7CB4091}"/>
                </a:ext>
              </a:extLst>
            </p:cNvPr>
            <p:cNvSpPr/>
            <p:nvPr/>
          </p:nvSpPr>
          <p:spPr>
            <a:xfrm>
              <a:off x="4198463" y="3196013"/>
              <a:ext cx="332500" cy="332500"/>
            </a:xfrm>
            <a:custGeom>
              <a:avLst/>
              <a:gdLst/>
              <a:ahLst/>
              <a:cxnLst/>
              <a:rect l="l" t="t" r="r" b="b"/>
              <a:pathLst>
                <a:path w="13300" h="13300" extrusionOk="0">
                  <a:moveTo>
                    <a:pt x="6644" y="0"/>
                  </a:moveTo>
                  <a:cubicBezTo>
                    <a:pt x="2977" y="0"/>
                    <a:pt x="0" y="2977"/>
                    <a:pt x="0" y="6656"/>
                  </a:cubicBezTo>
                  <a:cubicBezTo>
                    <a:pt x="0" y="10323"/>
                    <a:pt x="2977" y="13300"/>
                    <a:pt x="6644" y="13300"/>
                  </a:cubicBezTo>
                  <a:cubicBezTo>
                    <a:pt x="10323" y="13300"/>
                    <a:pt x="13299" y="10323"/>
                    <a:pt x="13299" y="6656"/>
                  </a:cubicBezTo>
                  <a:cubicBezTo>
                    <a:pt x="13299" y="2977"/>
                    <a:pt x="10323" y="0"/>
                    <a:pt x="6644" y="0"/>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a:solidFill>
                    <a:srgbClr val="434343"/>
                  </a:solidFill>
                  <a:latin typeface="Fira Sans Extra Condensed Medium"/>
                  <a:ea typeface="Fira Sans Extra Condensed Medium"/>
                  <a:cs typeface="Fira Sans Extra Condensed Medium"/>
                  <a:sym typeface="Fira Sans Extra Condensed Medium"/>
                </a:rPr>
                <a:t>6</a:t>
              </a:r>
              <a:endParaRPr/>
            </a:p>
          </p:txBody>
        </p:sp>
      </p:grpSp>
      <p:sp>
        <p:nvSpPr>
          <p:cNvPr id="44" name="Google Shape;336;p20">
            <a:extLst>
              <a:ext uri="{FF2B5EF4-FFF2-40B4-BE49-F238E27FC236}">
                <a16:creationId xmlns:a16="http://schemas.microsoft.com/office/drawing/2014/main" id="{87C3A157-3C0C-4CBF-A988-7BA38B5FA7A8}"/>
              </a:ext>
            </a:extLst>
          </p:cNvPr>
          <p:cNvSpPr txBox="1"/>
          <p:nvPr/>
        </p:nvSpPr>
        <p:spPr>
          <a:xfrm>
            <a:off x="7896324" y="4048070"/>
            <a:ext cx="3777465" cy="534900"/>
          </a:xfrm>
          <a:prstGeom prst="rect">
            <a:avLst/>
          </a:prstGeom>
          <a:noFill/>
          <a:ln>
            <a:noFill/>
          </a:ln>
        </p:spPr>
        <p:txBody>
          <a:bodyPr spcFirstLastPara="1" wrap="square" lIns="91425" tIns="91425" rIns="91425" bIns="91425" anchor="ctr" anchorCtr="0">
            <a:noAutofit/>
          </a:bodyPr>
          <a:lstStyle/>
          <a:p>
            <a:pPr lvl="0"/>
            <a:r>
              <a:rPr lang="es-PY" sz="2400" dirty="0">
                <a:solidFill>
                  <a:schemeClr val="bg1"/>
                </a:solidFill>
                <a:latin typeface="Roboto"/>
                <a:ea typeface="Roboto"/>
                <a:cs typeface="Roboto"/>
                <a:sym typeface="Roboto"/>
              </a:rPr>
              <a:t>Operación segura y silenciosa</a:t>
            </a:r>
            <a:endParaRPr sz="2400" dirty="0">
              <a:solidFill>
                <a:schemeClr val="bg1"/>
              </a:solidFill>
              <a:latin typeface="Roboto"/>
              <a:ea typeface="Roboto"/>
              <a:cs typeface="Roboto"/>
              <a:sym typeface="Roboto"/>
            </a:endParaRPr>
          </a:p>
        </p:txBody>
      </p:sp>
      <p:sp>
        <p:nvSpPr>
          <p:cNvPr id="45" name="Google Shape;336;p20">
            <a:extLst>
              <a:ext uri="{FF2B5EF4-FFF2-40B4-BE49-F238E27FC236}">
                <a16:creationId xmlns:a16="http://schemas.microsoft.com/office/drawing/2014/main" id="{846BBCB2-61C7-4973-B575-349602C2C544}"/>
              </a:ext>
            </a:extLst>
          </p:cNvPr>
          <p:cNvSpPr txBox="1"/>
          <p:nvPr/>
        </p:nvSpPr>
        <p:spPr>
          <a:xfrm>
            <a:off x="399318" y="4056101"/>
            <a:ext cx="3777465" cy="534900"/>
          </a:xfrm>
          <a:prstGeom prst="rect">
            <a:avLst/>
          </a:prstGeom>
          <a:noFill/>
          <a:ln>
            <a:noFill/>
          </a:ln>
        </p:spPr>
        <p:txBody>
          <a:bodyPr spcFirstLastPara="1" wrap="square" lIns="91425" tIns="91425" rIns="91425" bIns="91425" anchor="ctr" anchorCtr="0">
            <a:noAutofit/>
          </a:bodyPr>
          <a:lstStyle/>
          <a:p>
            <a:pPr lvl="0" algn="r"/>
            <a:r>
              <a:rPr lang="es-ES" sz="2400" dirty="0">
                <a:solidFill>
                  <a:schemeClr val="bg1"/>
                </a:solidFill>
                <a:latin typeface="Roboto"/>
                <a:ea typeface="Roboto"/>
                <a:cs typeface="Roboto"/>
                <a:sym typeface="Roboto"/>
              </a:rPr>
              <a:t>Mejor operación en ambientes hostiles </a:t>
            </a:r>
            <a:endParaRPr sz="2400" dirty="0">
              <a:solidFill>
                <a:schemeClr val="bg1"/>
              </a:solidFill>
              <a:latin typeface="Roboto"/>
              <a:ea typeface="Roboto"/>
              <a:cs typeface="Roboto"/>
              <a:sym typeface="Roboto"/>
            </a:endParaRPr>
          </a:p>
        </p:txBody>
      </p:sp>
      <p:sp>
        <p:nvSpPr>
          <p:cNvPr id="53" name="Google Shape;336;p20">
            <a:extLst>
              <a:ext uri="{FF2B5EF4-FFF2-40B4-BE49-F238E27FC236}">
                <a16:creationId xmlns:a16="http://schemas.microsoft.com/office/drawing/2014/main" id="{7C2BB62B-2B18-4C47-8AF8-1A3D3025D967}"/>
              </a:ext>
            </a:extLst>
          </p:cNvPr>
          <p:cNvSpPr txBox="1"/>
          <p:nvPr/>
        </p:nvSpPr>
        <p:spPr>
          <a:xfrm>
            <a:off x="494476" y="5249563"/>
            <a:ext cx="3777465" cy="534900"/>
          </a:xfrm>
          <a:prstGeom prst="rect">
            <a:avLst/>
          </a:prstGeom>
          <a:noFill/>
          <a:ln>
            <a:noFill/>
          </a:ln>
        </p:spPr>
        <p:txBody>
          <a:bodyPr spcFirstLastPara="1" wrap="square" lIns="91425" tIns="91425" rIns="91425" bIns="91425" anchor="ctr" anchorCtr="0">
            <a:noAutofit/>
          </a:bodyPr>
          <a:lstStyle/>
          <a:p>
            <a:pPr lvl="0" algn="r"/>
            <a:r>
              <a:rPr lang="es-PY" sz="2400" dirty="0">
                <a:solidFill>
                  <a:schemeClr val="bg1"/>
                </a:solidFill>
                <a:latin typeface="Roboto"/>
                <a:ea typeface="Roboto"/>
                <a:cs typeface="Roboto"/>
                <a:sym typeface="Roboto"/>
              </a:rPr>
              <a:t>Ausencia de radio interferencia</a:t>
            </a:r>
            <a:endParaRPr sz="2400" dirty="0">
              <a:solidFill>
                <a:schemeClr val="bg1"/>
              </a:solidFill>
              <a:latin typeface="Roboto"/>
              <a:ea typeface="Roboto"/>
              <a:cs typeface="Roboto"/>
              <a:sym typeface="Roboto"/>
            </a:endParaRPr>
          </a:p>
        </p:txBody>
      </p:sp>
    </p:spTree>
    <p:extLst>
      <p:ext uri="{BB962C8B-B14F-4D97-AF65-F5344CB8AC3E}">
        <p14:creationId xmlns:p14="http://schemas.microsoft.com/office/powerpoint/2010/main" val="858626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75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24340" y="-19050"/>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2264340" y="841518"/>
            <a:ext cx="7573927"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VENTAJAS Y DESVENTAJAS</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8107" y="648989"/>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sp>
        <p:nvSpPr>
          <p:cNvPr id="14" name="Google Shape;329;p20">
            <a:extLst>
              <a:ext uri="{FF2B5EF4-FFF2-40B4-BE49-F238E27FC236}">
                <a16:creationId xmlns:a16="http://schemas.microsoft.com/office/drawing/2014/main" id="{8AB604B2-DB03-4691-BEF5-2EA9C85EE169}"/>
              </a:ext>
            </a:extLst>
          </p:cNvPr>
          <p:cNvSpPr/>
          <p:nvPr/>
        </p:nvSpPr>
        <p:spPr>
          <a:xfrm>
            <a:off x="5732930" y="2848058"/>
            <a:ext cx="1331125" cy="9550"/>
          </a:xfrm>
          <a:custGeom>
            <a:avLst/>
            <a:gdLst/>
            <a:ahLst/>
            <a:cxnLst/>
            <a:rect l="l" t="t" r="r" b="b"/>
            <a:pathLst>
              <a:path w="53245" h="382" extrusionOk="0">
                <a:moveTo>
                  <a:pt x="0" y="0"/>
                </a:moveTo>
                <a:lnTo>
                  <a:pt x="0" y="381"/>
                </a:lnTo>
                <a:lnTo>
                  <a:pt x="53245" y="381"/>
                </a:lnTo>
                <a:lnTo>
                  <a:pt x="53245" y="0"/>
                </a:lnTo>
                <a:close/>
              </a:path>
            </a:pathLst>
          </a:custGeom>
          <a:solidFill>
            <a:srgbClr val="869FB2"/>
          </a:solidFill>
          <a:ln>
            <a:noFill/>
          </a:ln>
        </p:spPr>
        <p:txBody>
          <a:bodyPr spcFirstLastPara="1" wrap="square" lIns="91425" tIns="91425" rIns="91425" bIns="91425" anchor="ctr" anchorCtr="0">
            <a:noAutofit/>
          </a:bodyPr>
          <a:lstStyle/>
          <a:p>
            <a:endParaRPr dirty="0"/>
          </a:p>
        </p:txBody>
      </p:sp>
      <p:sp>
        <p:nvSpPr>
          <p:cNvPr id="15" name="Google Shape;330;p20">
            <a:extLst>
              <a:ext uri="{FF2B5EF4-FFF2-40B4-BE49-F238E27FC236}">
                <a16:creationId xmlns:a16="http://schemas.microsoft.com/office/drawing/2014/main" id="{B07DB71B-7A25-4A2F-B9A1-3F8A76DA9BEE}"/>
              </a:ext>
            </a:extLst>
          </p:cNvPr>
          <p:cNvSpPr/>
          <p:nvPr/>
        </p:nvSpPr>
        <p:spPr>
          <a:xfrm>
            <a:off x="5611330" y="2874107"/>
            <a:ext cx="1452275" cy="1329950"/>
          </a:xfrm>
          <a:custGeom>
            <a:avLst/>
            <a:gdLst/>
            <a:ahLst/>
            <a:cxnLst/>
            <a:rect l="l" t="t" r="r" b="b"/>
            <a:pathLst>
              <a:path w="58091" h="53198" extrusionOk="0">
                <a:moveTo>
                  <a:pt x="3025" y="1"/>
                </a:moveTo>
                <a:cubicBezTo>
                  <a:pt x="1358" y="1"/>
                  <a:pt x="0" y="1346"/>
                  <a:pt x="0" y="3025"/>
                </a:cubicBezTo>
                <a:cubicBezTo>
                  <a:pt x="0" y="4692"/>
                  <a:pt x="1358" y="6037"/>
                  <a:pt x="3025" y="6037"/>
                </a:cubicBezTo>
                <a:cubicBezTo>
                  <a:pt x="29123" y="6037"/>
                  <a:pt x="50519" y="26516"/>
                  <a:pt x="51995" y="52245"/>
                </a:cubicBezTo>
                <a:lnTo>
                  <a:pt x="58091" y="53198"/>
                </a:lnTo>
                <a:cubicBezTo>
                  <a:pt x="57091" y="23694"/>
                  <a:pt x="32778" y="1"/>
                  <a:pt x="3025" y="1"/>
                </a:cubicBezTo>
                <a:close/>
              </a:path>
            </a:pathLst>
          </a:custGeom>
          <a:solidFill>
            <a:srgbClr val="869FB2"/>
          </a:solidFill>
          <a:ln>
            <a:noFill/>
          </a:ln>
        </p:spPr>
        <p:txBody>
          <a:bodyPr spcFirstLastPara="1" wrap="square" lIns="91425" tIns="91425" rIns="91425" bIns="91425" anchor="ctr" anchorCtr="0">
            <a:noAutofit/>
          </a:bodyPr>
          <a:lstStyle/>
          <a:p>
            <a:endParaRPr/>
          </a:p>
        </p:txBody>
      </p:sp>
      <p:sp>
        <p:nvSpPr>
          <p:cNvPr id="16" name="Google Shape;331;p20">
            <a:extLst>
              <a:ext uri="{FF2B5EF4-FFF2-40B4-BE49-F238E27FC236}">
                <a16:creationId xmlns:a16="http://schemas.microsoft.com/office/drawing/2014/main" id="{3E5CF795-1E84-4AB4-97E9-24560AB11414}"/>
              </a:ext>
            </a:extLst>
          </p:cNvPr>
          <p:cNvSpPr/>
          <p:nvPr/>
        </p:nvSpPr>
        <p:spPr>
          <a:xfrm>
            <a:off x="5678903" y="2941682"/>
            <a:ext cx="1311775" cy="1182600"/>
          </a:xfrm>
          <a:custGeom>
            <a:avLst/>
            <a:gdLst/>
            <a:ahLst/>
            <a:cxnLst/>
            <a:rect l="l" t="t" r="r" b="b"/>
            <a:pathLst>
              <a:path w="52471" h="47304" extrusionOk="0">
                <a:moveTo>
                  <a:pt x="322" y="1"/>
                </a:moveTo>
                <a:cubicBezTo>
                  <a:pt x="143" y="1"/>
                  <a:pt x="0" y="143"/>
                  <a:pt x="0" y="322"/>
                </a:cubicBezTo>
                <a:cubicBezTo>
                  <a:pt x="0" y="489"/>
                  <a:pt x="143" y="632"/>
                  <a:pt x="322" y="632"/>
                </a:cubicBezTo>
                <a:cubicBezTo>
                  <a:pt x="26980" y="632"/>
                  <a:pt x="49197" y="20920"/>
                  <a:pt x="51828" y="47197"/>
                </a:cubicBezTo>
                <a:lnTo>
                  <a:pt x="52471" y="47304"/>
                </a:lnTo>
                <a:cubicBezTo>
                  <a:pt x="51280" y="34957"/>
                  <a:pt x="45768" y="23503"/>
                  <a:pt x="36755" y="14776"/>
                </a:cubicBezTo>
                <a:cubicBezTo>
                  <a:pt x="26920" y="5239"/>
                  <a:pt x="13978" y="1"/>
                  <a:pt x="322" y="1"/>
                </a:cubicBezTo>
                <a:close/>
              </a:path>
            </a:pathLst>
          </a:custGeom>
          <a:solidFill>
            <a:srgbClr val="FFFFFF"/>
          </a:solidFill>
          <a:ln>
            <a:noFill/>
          </a:ln>
        </p:spPr>
        <p:txBody>
          <a:bodyPr spcFirstLastPara="1" wrap="square" lIns="91425" tIns="91425" rIns="91425" bIns="91425" anchor="ctr" anchorCtr="0">
            <a:noAutofit/>
          </a:bodyPr>
          <a:lstStyle/>
          <a:p>
            <a:endParaRPr/>
          </a:p>
        </p:txBody>
      </p:sp>
      <p:sp>
        <p:nvSpPr>
          <p:cNvPr id="19" name="Google Shape;332;p20">
            <a:extLst>
              <a:ext uri="{FF2B5EF4-FFF2-40B4-BE49-F238E27FC236}">
                <a16:creationId xmlns:a16="http://schemas.microsoft.com/office/drawing/2014/main" id="{AB11FD30-52EF-40D1-A2F5-48783F07AE6A}"/>
              </a:ext>
            </a:extLst>
          </p:cNvPr>
          <p:cNvSpPr/>
          <p:nvPr/>
        </p:nvSpPr>
        <p:spPr>
          <a:xfrm>
            <a:off x="5439278" y="2746707"/>
            <a:ext cx="411975" cy="412000"/>
          </a:xfrm>
          <a:custGeom>
            <a:avLst/>
            <a:gdLst/>
            <a:ahLst/>
            <a:cxnLst/>
            <a:rect l="l" t="t" r="r" b="b"/>
            <a:pathLst>
              <a:path w="16479" h="16480" extrusionOk="0">
                <a:moveTo>
                  <a:pt x="8240" y="1"/>
                </a:moveTo>
                <a:cubicBezTo>
                  <a:pt x="3692" y="1"/>
                  <a:pt x="1" y="3704"/>
                  <a:pt x="1" y="8240"/>
                </a:cubicBezTo>
                <a:cubicBezTo>
                  <a:pt x="1" y="12788"/>
                  <a:pt x="3692" y="16479"/>
                  <a:pt x="8240" y="16479"/>
                </a:cubicBezTo>
                <a:cubicBezTo>
                  <a:pt x="12776" y="16479"/>
                  <a:pt x="16479" y="12788"/>
                  <a:pt x="16479" y="8240"/>
                </a:cubicBezTo>
                <a:cubicBezTo>
                  <a:pt x="16479" y="3704"/>
                  <a:pt x="12776" y="1"/>
                  <a:pt x="8240" y="1"/>
                </a:cubicBezTo>
                <a:close/>
              </a:path>
            </a:pathLst>
          </a:custGeom>
          <a:solidFill>
            <a:srgbClr val="869FB2"/>
          </a:solidFill>
          <a:ln>
            <a:noFill/>
          </a:ln>
        </p:spPr>
        <p:txBody>
          <a:bodyPr spcFirstLastPara="1" wrap="square" lIns="91425" tIns="91425" rIns="91425" bIns="91425" anchor="ctr" anchorCtr="0">
            <a:noAutofit/>
          </a:bodyPr>
          <a:lstStyle/>
          <a:p>
            <a:endParaRPr/>
          </a:p>
        </p:txBody>
      </p:sp>
      <p:sp>
        <p:nvSpPr>
          <p:cNvPr id="20" name="Google Shape;333;p20">
            <a:extLst>
              <a:ext uri="{FF2B5EF4-FFF2-40B4-BE49-F238E27FC236}">
                <a16:creationId xmlns:a16="http://schemas.microsoft.com/office/drawing/2014/main" id="{02BD856E-8FDA-4436-A55D-1F57DA5C0020}"/>
              </a:ext>
            </a:extLst>
          </p:cNvPr>
          <p:cNvSpPr/>
          <p:nvPr/>
        </p:nvSpPr>
        <p:spPr>
          <a:xfrm>
            <a:off x="5478878" y="2786607"/>
            <a:ext cx="332500" cy="332500"/>
          </a:xfrm>
          <a:custGeom>
            <a:avLst/>
            <a:gdLst/>
            <a:ahLst/>
            <a:cxnLst/>
            <a:rect l="l" t="t" r="r" b="b"/>
            <a:pathLst>
              <a:path w="13300" h="13300" extrusionOk="0">
                <a:moveTo>
                  <a:pt x="6656" y="0"/>
                </a:moveTo>
                <a:cubicBezTo>
                  <a:pt x="2977" y="0"/>
                  <a:pt x="0" y="2977"/>
                  <a:pt x="0" y="6644"/>
                </a:cubicBezTo>
                <a:cubicBezTo>
                  <a:pt x="0" y="10323"/>
                  <a:pt x="2977" y="13300"/>
                  <a:pt x="6656" y="13300"/>
                </a:cubicBezTo>
                <a:cubicBezTo>
                  <a:pt x="10323" y="13300"/>
                  <a:pt x="13299" y="10323"/>
                  <a:pt x="13299" y="6644"/>
                </a:cubicBezTo>
                <a:cubicBezTo>
                  <a:pt x="13299" y="2977"/>
                  <a:pt x="10323" y="0"/>
                  <a:pt x="6656" y="0"/>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a:solidFill>
                  <a:srgbClr val="434343"/>
                </a:solidFill>
                <a:latin typeface="Fira Sans Extra Condensed Medium"/>
                <a:ea typeface="Fira Sans Extra Condensed Medium"/>
                <a:cs typeface="Fira Sans Extra Condensed Medium"/>
                <a:sym typeface="Fira Sans Extra Condensed Medium"/>
              </a:rPr>
              <a:t>1</a:t>
            </a:r>
            <a:endParaRPr/>
          </a:p>
        </p:txBody>
      </p:sp>
      <p:sp>
        <p:nvSpPr>
          <p:cNvPr id="23" name="Google Shape;336;p20">
            <a:extLst>
              <a:ext uri="{FF2B5EF4-FFF2-40B4-BE49-F238E27FC236}">
                <a16:creationId xmlns:a16="http://schemas.microsoft.com/office/drawing/2014/main" id="{BA48F7ED-AB8B-496F-97F2-103D52F9BAD5}"/>
              </a:ext>
            </a:extLst>
          </p:cNvPr>
          <p:cNvSpPr txBox="1"/>
          <p:nvPr/>
        </p:nvSpPr>
        <p:spPr>
          <a:xfrm>
            <a:off x="7006555" y="2623807"/>
            <a:ext cx="3777465" cy="534900"/>
          </a:xfrm>
          <a:prstGeom prst="rect">
            <a:avLst/>
          </a:prstGeom>
          <a:noFill/>
          <a:ln>
            <a:noFill/>
          </a:ln>
        </p:spPr>
        <p:txBody>
          <a:bodyPr spcFirstLastPara="1" wrap="square" lIns="91425" tIns="91425" rIns="91425" bIns="91425" anchor="ctr" anchorCtr="0">
            <a:noAutofit/>
          </a:bodyPr>
          <a:lstStyle/>
          <a:p>
            <a:r>
              <a:rPr lang="en" sz="2400" dirty="0">
                <a:solidFill>
                  <a:schemeClr val="bg1"/>
                </a:solidFill>
                <a:latin typeface="Roboto"/>
                <a:ea typeface="Roboto"/>
                <a:cs typeface="Roboto"/>
                <a:sym typeface="Roboto"/>
              </a:rPr>
              <a:t>Reducción del tamaño y del costo</a:t>
            </a:r>
            <a:endParaRPr sz="2400" dirty="0">
              <a:solidFill>
                <a:schemeClr val="bg1"/>
              </a:solidFill>
              <a:latin typeface="Roboto"/>
              <a:ea typeface="Roboto"/>
              <a:cs typeface="Roboto"/>
              <a:sym typeface="Roboto"/>
            </a:endParaRPr>
          </a:p>
        </p:txBody>
      </p:sp>
      <p:grpSp>
        <p:nvGrpSpPr>
          <p:cNvPr id="24" name="Google Shape;337;p20">
            <a:extLst>
              <a:ext uri="{FF2B5EF4-FFF2-40B4-BE49-F238E27FC236}">
                <a16:creationId xmlns:a16="http://schemas.microsoft.com/office/drawing/2014/main" id="{2B9D92C3-287D-47AE-9EF0-3728A69EF92B}"/>
              </a:ext>
            </a:extLst>
          </p:cNvPr>
          <p:cNvGrpSpPr/>
          <p:nvPr/>
        </p:nvGrpSpPr>
        <p:grpSpPr>
          <a:xfrm>
            <a:off x="6183228" y="3975564"/>
            <a:ext cx="1748750" cy="1360025"/>
            <a:chOff x="4629163" y="2623013"/>
            <a:chExt cx="1748750" cy="1360025"/>
          </a:xfrm>
        </p:grpSpPr>
        <p:sp>
          <p:nvSpPr>
            <p:cNvPr id="25" name="Google Shape;338;p20">
              <a:extLst>
                <a:ext uri="{FF2B5EF4-FFF2-40B4-BE49-F238E27FC236}">
                  <a16:creationId xmlns:a16="http://schemas.microsoft.com/office/drawing/2014/main" id="{13F89164-DACC-4538-9AEF-0F5217214B5C}"/>
                </a:ext>
              </a:extLst>
            </p:cNvPr>
            <p:cNvSpPr/>
            <p:nvPr/>
          </p:nvSpPr>
          <p:spPr>
            <a:xfrm>
              <a:off x="4629163" y="2818588"/>
              <a:ext cx="890900" cy="1164450"/>
            </a:xfrm>
            <a:custGeom>
              <a:avLst/>
              <a:gdLst/>
              <a:ahLst/>
              <a:cxnLst/>
              <a:rect l="l" t="t" r="r" b="b"/>
              <a:pathLst>
                <a:path w="35636" h="46578" extrusionOk="0">
                  <a:moveTo>
                    <a:pt x="29504" y="0"/>
                  </a:moveTo>
                  <a:lnTo>
                    <a:pt x="29504" y="0"/>
                  </a:lnTo>
                  <a:cubicBezTo>
                    <a:pt x="29564" y="941"/>
                    <a:pt x="29599" y="1893"/>
                    <a:pt x="29599" y="2858"/>
                  </a:cubicBezTo>
                  <a:cubicBezTo>
                    <a:pt x="29599" y="21051"/>
                    <a:pt x="16955" y="36350"/>
                    <a:pt x="0" y="40422"/>
                  </a:cubicBezTo>
                  <a:lnTo>
                    <a:pt x="203" y="46578"/>
                  </a:lnTo>
                  <a:cubicBezTo>
                    <a:pt x="20420" y="42303"/>
                    <a:pt x="35636" y="24325"/>
                    <a:pt x="35636" y="2858"/>
                  </a:cubicBezTo>
                  <a:cubicBezTo>
                    <a:pt x="35636" y="2215"/>
                    <a:pt x="35624" y="1584"/>
                    <a:pt x="35600" y="953"/>
                  </a:cubicBezTo>
                  <a:lnTo>
                    <a:pt x="29504" y="0"/>
                  </a:lnTo>
                  <a:close/>
                </a:path>
              </a:pathLst>
            </a:custGeom>
            <a:solidFill>
              <a:srgbClr val="69E781"/>
            </a:solidFill>
            <a:ln>
              <a:noFill/>
            </a:ln>
          </p:spPr>
          <p:txBody>
            <a:bodyPr spcFirstLastPara="1" wrap="square" lIns="91425" tIns="91425" rIns="91425" bIns="91425" anchor="ctr" anchorCtr="0">
              <a:noAutofit/>
            </a:bodyPr>
            <a:lstStyle/>
            <a:p>
              <a:endParaRPr/>
            </a:p>
          </p:txBody>
        </p:sp>
        <p:sp>
          <p:nvSpPr>
            <p:cNvPr id="26" name="Google Shape;339;p20">
              <a:extLst>
                <a:ext uri="{FF2B5EF4-FFF2-40B4-BE49-F238E27FC236}">
                  <a16:creationId xmlns:a16="http://schemas.microsoft.com/office/drawing/2014/main" id="{CBB785FF-612E-42D3-AB17-FA85ECFE29E0}"/>
                </a:ext>
              </a:extLst>
            </p:cNvPr>
            <p:cNvSpPr/>
            <p:nvPr/>
          </p:nvSpPr>
          <p:spPr>
            <a:xfrm>
              <a:off x="4698513" y="2897763"/>
              <a:ext cx="753975" cy="999250"/>
            </a:xfrm>
            <a:custGeom>
              <a:avLst/>
              <a:gdLst/>
              <a:ahLst/>
              <a:cxnLst/>
              <a:rect l="l" t="t" r="r" b="b"/>
              <a:pathLst>
                <a:path w="30159" h="39970" extrusionOk="0">
                  <a:moveTo>
                    <a:pt x="29516" y="0"/>
                  </a:moveTo>
                  <a:cubicBezTo>
                    <a:pt x="29385" y="18312"/>
                    <a:pt x="17396" y="34147"/>
                    <a:pt x="1" y="39315"/>
                  </a:cubicBezTo>
                  <a:lnTo>
                    <a:pt x="12" y="39970"/>
                  </a:lnTo>
                  <a:cubicBezTo>
                    <a:pt x="17538" y="34814"/>
                    <a:pt x="29980" y="18562"/>
                    <a:pt x="30159" y="108"/>
                  </a:cubicBezTo>
                  <a:lnTo>
                    <a:pt x="29516" y="0"/>
                  </a:lnTo>
                  <a:close/>
                </a:path>
              </a:pathLst>
            </a:custGeom>
            <a:solidFill>
              <a:srgbClr val="FFFFFF"/>
            </a:solidFill>
            <a:ln>
              <a:noFill/>
            </a:ln>
          </p:spPr>
          <p:txBody>
            <a:bodyPr spcFirstLastPara="1" wrap="square" lIns="91425" tIns="91425" rIns="91425" bIns="91425" anchor="ctr" anchorCtr="0">
              <a:noAutofit/>
            </a:bodyPr>
            <a:lstStyle/>
            <a:p>
              <a:endParaRPr/>
            </a:p>
          </p:txBody>
        </p:sp>
        <p:sp>
          <p:nvSpPr>
            <p:cNvPr id="31" name="Google Shape;340;p20">
              <a:extLst>
                <a:ext uri="{FF2B5EF4-FFF2-40B4-BE49-F238E27FC236}">
                  <a16:creationId xmlns:a16="http://schemas.microsoft.com/office/drawing/2014/main" id="{95A86DFC-593A-43A9-92D6-D0B326DFBF9C}"/>
                </a:ext>
              </a:extLst>
            </p:cNvPr>
            <p:cNvSpPr/>
            <p:nvPr/>
          </p:nvSpPr>
          <p:spPr>
            <a:xfrm>
              <a:off x="5297688" y="2720963"/>
              <a:ext cx="1080225" cy="253925"/>
            </a:xfrm>
            <a:custGeom>
              <a:avLst/>
              <a:gdLst/>
              <a:ahLst/>
              <a:cxnLst/>
              <a:rect l="l" t="t" r="r" b="b"/>
              <a:pathLst>
                <a:path w="43209" h="10157" extrusionOk="0">
                  <a:moveTo>
                    <a:pt x="382" y="0"/>
                  </a:moveTo>
                  <a:lnTo>
                    <a:pt x="1" y="12"/>
                  </a:lnTo>
                  <a:lnTo>
                    <a:pt x="191" y="10156"/>
                  </a:lnTo>
                  <a:lnTo>
                    <a:pt x="43209" y="9989"/>
                  </a:lnTo>
                  <a:lnTo>
                    <a:pt x="43197" y="9608"/>
                  </a:lnTo>
                  <a:lnTo>
                    <a:pt x="560" y="9775"/>
                  </a:lnTo>
                  <a:lnTo>
                    <a:pt x="382" y="0"/>
                  </a:lnTo>
                  <a:close/>
                </a:path>
              </a:pathLst>
            </a:custGeom>
            <a:solidFill>
              <a:srgbClr val="69E781"/>
            </a:solidFill>
            <a:ln>
              <a:noFill/>
            </a:ln>
          </p:spPr>
          <p:txBody>
            <a:bodyPr spcFirstLastPara="1" wrap="square" lIns="91425" tIns="91425" rIns="91425" bIns="91425" anchor="ctr" anchorCtr="0">
              <a:noAutofit/>
            </a:bodyPr>
            <a:lstStyle/>
            <a:p>
              <a:endParaRPr dirty="0"/>
            </a:p>
          </p:txBody>
        </p:sp>
        <p:sp>
          <p:nvSpPr>
            <p:cNvPr id="32" name="Google Shape;341;p20">
              <a:extLst>
                <a:ext uri="{FF2B5EF4-FFF2-40B4-BE49-F238E27FC236}">
                  <a16:creationId xmlns:a16="http://schemas.microsoft.com/office/drawing/2014/main" id="{832FAA6B-16DD-400F-8D5E-EF2ADD249E98}"/>
                </a:ext>
              </a:extLst>
            </p:cNvPr>
            <p:cNvSpPr/>
            <p:nvPr/>
          </p:nvSpPr>
          <p:spPr>
            <a:xfrm>
              <a:off x="5232813" y="2623013"/>
              <a:ext cx="411975" cy="412300"/>
            </a:xfrm>
            <a:custGeom>
              <a:avLst/>
              <a:gdLst/>
              <a:ahLst/>
              <a:cxnLst/>
              <a:rect l="l" t="t" r="r" b="b"/>
              <a:pathLst>
                <a:path w="16479" h="16492" extrusionOk="0">
                  <a:moveTo>
                    <a:pt x="8239" y="1"/>
                  </a:moveTo>
                  <a:cubicBezTo>
                    <a:pt x="3703" y="1"/>
                    <a:pt x="0" y="3704"/>
                    <a:pt x="0" y="8252"/>
                  </a:cubicBezTo>
                  <a:cubicBezTo>
                    <a:pt x="0" y="12788"/>
                    <a:pt x="3703" y="16491"/>
                    <a:pt x="8239" y="16491"/>
                  </a:cubicBezTo>
                  <a:cubicBezTo>
                    <a:pt x="12788" y="16491"/>
                    <a:pt x="16479" y="12788"/>
                    <a:pt x="16479" y="8252"/>
                  </a:cubicBezTo>
                  <a:cubicBezTo>
                    <a:pt x="16479" y="3704"/>
                    <a:pt x="12788" y="1"/>
                    <a:pt x="8239" y="1"/>
                  </a:cubicBezTo>
                  <a:close/>
                </a:path>
              </a:pathLst>
            </a:custGeom>
            <a:solidFill>
              <a:srgbClr val="69E781"/>
            </a:solidFill>
            <a:ln>
              <a:noFill/>
            </a:ln>
          </p:spPr>
          <p:txBody>
            <a:bodyPr spcFirstLastPara="1" wrap="square" lIns="91425" tIns="91425" rIns="91425" bIns="91425" anchor="ctr" anchorCtr="0">
              <a:noAutofit/>
            </a:bodyPr>
            <a:lstStyle/>
            <a:p>
              <a:endParaRPr/>
            </a:p>
          </p:txBody>
        </p:sp>
        <p:sp>
          <p:nvSpPr>
            <p:cNvPr id="33" name="Google Shape;342;p20">
              <a:extLst>
                <a:ext uri="{FF2B5EF4-FFF2-40B4-BE49-F238E27FC236}">
                  <a16:creationId xmlns:a16="http://schemas.microsoft.com/office/drawing/2014/main" id="{AE547A34-06CD-42C1-8AB1-B2567957833C}"/>
                </a:ext>
              </a:extLst>
            </p:cNvPr>
            <p:cNvSpPr/>
            <p:nvPr/>
          </p:nvSpPr>
          <p:spPr>
            <a:xfrm>
              <a:off x="5272688" y="2662913"/>
              <a:ext cx="332500" cy="332500"/>
            </a:xfrm>
            <a:custGeom>
              <a:avLst/>
              <a:gdLst/>
              <a:ahLst/>
              <a:cxnLst/>
              <a:rect l="l" t="t" r="r" b="b"/>
              <a:pathLst>
                <a:path w="13300" h="13300" extrusionOk="0">
                  <a:moveTo>
                    <a:pt x="6644" y="0"/>
                  </a:moveTo>
                  <a:cubicBezTo>
                    <a:pt x="2977" y="0"/>
                    <a:pt x="1" y="2977"/>
                    <a:pt x="1" y="6656"/>
                  </a:cubicBezTo>
                  <a:cubicBezTo>
                    <a:pt x="1" y="10323"/>
                    <a:pt x="2977" y="13300"/>
                    <a:pt x="6644" y="13300"/>
                  </a:cubicBezTo>
                  <a:cubicBezTo>
                    <a:pt x="10323" y="13300"/>
                    <a:pt x="13300" y="10323"/>
                    <a:pt x="13300" y="6656"/>
                  </a:cubicBezTo>
                  <a:cubicBezTo>
                    <a:pt x="13300" y="2977"/>
                    <a:pt x="10323" y="0"/>
                    <a:pt x="6644" y="0"/>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dirty="0">
                  <a:solidFill>
                    <a:srgbClr val="434343"/>
                  </a:solidFill>
                  <a:latin typeface="Fira Sans Extra Condensed Medium"/>
                  <a:ea typeface="Fira Sans Extra Condensed Medium"/>
                  <a:cs typeface="Fira Sans Extra Condensed Medium"/>
                  <a:sym typeface="Fira Sans Extra Condensed Medium"/>
                </a:rPr>
                <a:t>2</a:t>
              </a:r>
              <a:endParaRPr dirty="0"/>
            </a:p>
          </p:txBody>
        </p:sp>
      </p:grpSp>
      <p:grpSp>
        <p:nvGrpSpPr>
          <p:cNvPr id="37" name="Google Shape;347;p20">
            <a:extLst>
              <a:ext uri="{FF2B5EF4-FFF2-40B4-BE49-F238E27FC236}">
                <a16:creationId xmlns:a16="http://schemas.microsoft.com/office/drawing/2014/main" id="{6C6CDA5B-D4ED-4EBD-A22E-B80C6B36F1B7}"/>
              </a:ext>
            </a:extLst>
          </p:cNvPr>
          <p:cNvGrpSpPr/>
          <p:nvPr/>
        </p:nvGrpSpPr>
        <p:grpSpPr>
          <a:xfrm>
            <a:off x="4320205" y="4477413"/>
            <a:ext cx="2074675" cy="998675"/>
            <a:chOff x="2766138" y="3124863"/>
            <a:chExt cx="2074675" cy="998675"/>
          </a:xfrm>
        </p:grpSpPr>
        <p:sp>
          <p:nvSpPr>
            <p:cNvPr id="38" name="Google Shape;348;p20">
              <a:extLst>
                <a:ext uri="{FF2B5EF4-FFF2-40B4-BE49-F238E27FC236}">
                  <a16:creationId xmlns:a16="http://schemas.microsoft.com/office/drawing/2014/main" id="{4E6BB2D3-E1EA-4C39-BE8C-8DD07777BF10}"/>
                </a:ext>
              </a:extLst>
            </p:cNvPr>
            <p:cNvSpPr/>
            <p:nvPr/>
          </p:nvSpPr>
          <p:spPr>
            <a:xfrm>
              <a:off x="3494788" y="3124863"/>
              <a:ext cx="1139450" cy="882275"/>
            </a:xfrm>
            <a:custGeom>
              <a:avLst/>
              <a:gdLst/>
              <a:ahLst/>
              <a:cxnLst/>
              <a:rect l="l" t="t" r="r" b="b"/>
              <a:pathLst>
                <a:path w="45578" h="35291" extrusionOk="0">
                  <a:moveTo>
                    <a:pt x="6037" y="1"/>
                  </a:moveTo>
                  <a:lnTo>
                    <a:pt x="1" y="441"/>
                  </a:lnTo>
                  <a:cubicBezTo>
                    <a:pt x="798" y="19789"/>
                    <a:pt x="16788" y="35291"/>
                    <a:pt x="36327" y="35291"/>
                  </a:cubicBezTo>
                  <a:cubicBezTo>
                    <a:pt x="39494" y="35291"/>
                    <a:pt x="42589" y="34958"/>
                    <a:pt x="45578" y="34327"/>
                  </a:cubicBezTo>
                  <a:lnTo>
                    <a:pt x="45375" y="28171"/>
                  </a:lnTo>
                  <a:cubicBezTo>
                    <a:pt x="42470" y="28873"/>
                    <a:pt x="39446" y="29254"/>
                    <a:pt x="36327" y="29254"/>
                  </a:cubicBezTo>
                  <a:cubicBezTo>
                    <a:pt x="19967" y="29254"/>
                    <a:pt x="6609" y="16217"/>
                    <a:pt x="6037" y="1"/>
                  </a:cubicBezTo>
                  <a:close/>
                </a:path>
              </a:pathLst>
            </a:custGeom>
            <a:solidFill>
              <a:srgbClr val="FCBD24"/>
            </a:solidFill>
            <a:ln>
              <a:noFill/>
            </a:ln>
          </p:spPr>
          <p:txBody>
            <a:bodyPr spcFirstLastPara="1" wrap="square" lIns="91425" tIns="91425" rIns="91425" bIns="91425" anchor="ctr" anchorCtr="0">
              <a:noAutofit/>
            </a:bodyPr>
            <a:lstStyle/>
            <a:p>
              <a:endParaRPr/>
            </a:p>
          </p:txBody>
        </p:sp>
        <p:sp>
          <p:nvSpPr>
            <p:cNvPr id="39" name="Google Shape;349;p20">
              <a:extLst>
                <a:ext uri="{FF2B5EF4-FFF2-40B4-BE49-F238E27FC236}">
                  <a16:creationId xmlns:a16="http://schemas.microsoft.com/office/drawing/2014/main" id="{668606A4-081B-4053-8A39-3E1C7CCB4127}"/>
                </a:ext>
              </a:extLst>
            </p:cNvPr>
            <p:cNvSpPr/>
            <p:nvPr/>
          </p:nvSpPr>
          <p:spPr>
            <a:xfrm>
              <a:off x="3567713" y="3197213"/>
              <a:ext cx="997175" cy="742375"/>
            </a:xfrm>
            <a:custGeom>
              <a:avLst/>
              <a:gdLst/>
              <a:ahLst/>
              <a:cxnLst/>
              <a:rect l="l" t="t" r="r" b="b"/>
              <a:pathLst>
                <a:path w="39887" h="29695" extrusionOk="0">
                  <a:moveTo>
                    <a:pt x="644" y="0"/>
                  </a:moveTo>
                  <a:lnTo>
                    <a:pt x="1" y="36"/>
                  </a:lnTo>
                  <a:cubicBezTo>
                    <a:pt x="906" y="7727"/>
                    <a:pt x="4430" y="14835"/>
                    <a:pt x="10085" y="20276"/>
                  </a:cubicBezTo>
                  <a:cubicBezTo>
                    <a:pt x="16396" y="26349"/>
                    <a:pt x="24682" y="29694"/>
                    <a:pt x="33410" y="29694"/>
                  </a:cubicBezTo>
                  <a:cubicBezTo>
                    <a:pt x="35577" y="29694"/>
                    <a:pt x="37744" y="29528"/>
                    <a:pt x="39887" y="29194"/>
                  </a:cubicBezTo>
                  <a:lnTo>
                    <a:pt x="39863" y="28551"/>
                  </a:lnTo>
                  <a:cubicBezTo>
                    <a:pt x="37732" y="28885"/>
                    <a:pt x="35577" y="29051"/>
                    <a:pt x="33410" y="29051"/>
                  </a:cubicBezTo>
                  <a:cubicBezTo>
                    <a:pt x="16479" y="29051"/>
                    <a:pt x="2584" y="16502"/>
                    <a:pt x="644" y="0"/>
                  </a:cubicBezTo>
                  <a:close/>
                </a:path>
              </a:pathLst>
            </a:custGeom>
            <a:solidFill>
              <a:srgbClr val="FFFFFF"/>
            </a:solidFill>
            <a:ln>
              <a:noFill/>
            </a:ln>
          </p:spPr>
          <p:txBody>
            <a:bodyPr spcFirstLastPara="1" wrap="square" lIns="91425" tIns="91425" rIns="91425" bIns="91425" anchor="ctr" anchorCtr="0">
              <a:noAutofit/>
            </a:bodyPr>
            <a:lstStyle/>
            <a:p>
              <a:endParaRPr/>
            </a:p>
          </p:txBody>
        </p:sp>
        <p:sp>
          <p:nvSpPr>
            <p:cNvPr id="40" name="Google Shape;350;p20">
              <a:extLst>
                <a:ext uri="{FF2B5EF4-FFF2-40B4-BE49-F238E27FC236}">
                  <a16:creationId xmlns:a16="http://schemas.microsoft.com/office/drawing/2014/main" id="{B3ED9FD0-7A00-482B-863D-969BA196AC86}"/>
                </a:ext>
              </a:extLst>
            </p:cNvPr>
            <p:cNvSpPr/>
            <p:nvPr/>
          </p:nvSpPr>
          <p:spPr>
            <a:xfrm>
              <a:off x="2766138" y="4099688"/>
              <a:ext cx="1839825" cy="9550"/>
            </a:xfrm>
            <a:custGeom>
              <a:avLst/>
              <a:gdLst/>
              <a:ahLst/>
              <a:cxnLst/>
              <a:rect l="l" t="t" r="r" b="b"/>
              <a:pathLst>
                <a:path w="73593" h="382" extrusionOk="0">
                  <a:moveTo>
                    <a:pt x="0" y="1"/>
                  </a:moveTo>
                  <a:lnTo>
                    <a:pt x="0" y="382"/>
                  </a:lnTo>
                  <a:lnTo>
                    <a:pt x="73593" y="382"/>
                  </a:lnTo>
                  <a:lnTo>
                    <a:pt x="73593" y="1"/>
                  </a:lnTo>
                  <a:close/>
                </a:path>
              </a:pathLst>
            </a:custGeom>
            <a:solidFill>
              <a:srgbClr val="FCBD24"/>
            </a:solidFill>
            <a:ln>
              <a:noFill/>
            </a:ln>
          </p:spPr>
          <p:txBody>
            <a:bodyPr spcFirstLastPara="1" wrap="square" lIns="91425" tIns="91425" rIns="91425" bIns="91425" anchor="ctr" anchorCtr="0">
              <a:noAutofit/>
            </a:bodyPr>
            <a:lstStyle/>
            <a:p>
              <a:endParaRPr/>
            </a:p>
          </p:txBody>
        </p:sp>
        <p:sp>
          <p:nvSpPr>
            <p:cNvPr id="41" name="Google Shape;351;p20">
              <a:extLst>
                <a:ext uri="{FF2B5EF4-FFF2-40B4-BE49-F238E27FC236}">
                  <a16:creationId xmlns:a16="http://schemas.microsoft.com/office/drawing/2014/main" id="{03262DAF-2D36-44C1-B689-27CAC8EBCD39}"/>
                </a:ext>
              </a:extLst>
            </p:cNvPr>
            <p:cNvSpPr/>
            <p:nvPr/>
          </p:nvSpPr>
          <p:spPr>
            <a:xfrm>
              <a:off x="4428838" y="3711563"/>
              <a:ext cx="411975" cy="411975"/>
            </a:xfrm>
            <a:custGeom>
              <a:avLst/>
              <a:gdLst/>
              <a:ahLst/>
              <a:cxnLst/>
              <a:rect l="l" t="t" r="r" b="b"/>
              <a:pathLst>
                <a:path w="16479" h="16479" extrusionOk="0">
                  <a:moveTo>
                    <a:pt x="8240" y="0"/>
                  </a:moveTo>
                  <a:cubicBezTo>
                    <a:pt x="3691" y="0"/>
                    <a:pt x="0" y="3703"/>
                    <a:pt x="0" y="8239"/>
                  </a:cubicBezTo>
                  <a:cubicBezTo>
                    <a:pt x="0" y="12787"/>
                    <a:pt x="3691" y="16478"/>
                    <a:pt x="8240" y="16478"/>
                  </a:cubicBezTo>
                  <a:cubicBezTo>
                    <a:pt x="12776" y="16478"/>
                    <a:pt x="16479" y="12787"/>
                    <a:pt x="16479" y="8239"/>
                  </a:cubicBezTo>
                  <a:cubicBezTo>
                    <a:pt x="16479" y="3703"/>
                    <a:pt x="12776" y="0"/>
                    <a:pt x="8240" y="0"/>
                  </a:cubicBezTo>
                  <a:close/>
                </a:path>
              </a:pathLst>
            </a:custGeom>
            <a:solidFill>
              <a:srgbClr val="FCBD24"/>
            </a:solidFill>
            <a:ln>
              <a:noFill/>
            </a:ln>
          </p:spPr>
          <p:txBody>
            <a:bodyPr spcFirstLastPara="1" wrap="square" lIns="91425" tIns="91425" rIns="91425" bIns="91425" anchor="ctr" anchorCtr="0">
              <a:noAutofit/>
            </a:bodyPr>
            <a:lstStyle/>
            <a:p>
              <a:endParaRPr dirty="0"/>
            </a:p>
          </p:txBody>
        </p:sp>
        <p:sp>
          <p:nvSpPr>
            <p:cNvPr id="43" name="Google Shape;355;p20">
              <a:extLst>
                <a:ext uri="{FF2B5EF4-FFF2-40B4-BE49-F238E27FC236}">
                  <a16:creationId xmlns:a16="http://schemas.microsoft.com/office/drawing/2014/main" id="{64935477-2E93-48EE-9E72-47D1B96A5D51}"/>
                </a:ext>
              </a:extLst>
            </p:cNvPr>
            <p:cNvSpPr/>
            <p:nvPr/>
          </p:nvSpPr>
          <p:spPr>
            <a:xfrm>
              <a:off x="4468438" y="3751438"/>
              <a:ext cx="332500" cy="332500"/>
            </a:xfrm>
            <a:custGeom>
              <a:avLst/>
              <a:gdLst/>
              <a:ahLst/>
              <a:cxnLst/>
              <a:rect l="l" t="t" r="r" b="b"/>
              <a:pathLst>
                <a:path w="13300" h="13300" extrusionOk="0">
                  <a:moveTo>
                    <a:pt x="6656" y="0"/>
                  </a:moveTo>
                  <a:cubicBezTo>
                    <a:pt x="2977" y="0"/>
                    <a:pt x="0" y="2977"/>
                    <a:pt x="0" y="6644"/>
                  </a:cubicBezTo>
                  <a:cubicBezTo>
                    <a:pt x="0" y="10323"/>
                    <a:pt x="2977" y="13300"/>
                    <a:pt x="6656" y="13300"/>
                  </a:cubicBezTo>
                  <a:cubicBezTo>
                    <a:pt x="10323" y="13300"/>
                    <a:pt x="13299" y="10323"/>
                    <a:pt x="13299" y="6644"/>
                  </a:cubicBezTo>
                  <a:cubicBezTo>
                    <a:pt x="13299" y="2977"/>
                    <a:pt x="10323" y="0"/>
                    <a:pt x="6656" y="0"/>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a:solidFill>
                    <a:srgbClr val="434343"/>
                  </a:solidFill>
                  <a:latin typeface="Fira Sans Extra Condensed Medium"/>
                  <a:ea typeface="Fira Sans Extra Condensed Medium"/>
                  <a:cs typeface="Fira Sans Extra Condensed Medium"/>
                  <a:sym typeface="Fira Sans Extra Condensed Medium"/>
                </a:rPr>
                <a:t>3</a:t>
              </a:r>
              <a:endParaRPr/>
            </a:p>
          </p:txBody>
        </p:sp>
      </p:grpSp>
      <p:grpSp>
        <p:nvGrpSpPr>
          <p:cNvPr id="46" name="Google Shape;356;p20">
            <a:extLst>
              <a:ext uri="{FF2B5EF4-FFF2-40B4-BE49-F238E27FC236}">
                <a16:creationId xmlns:a16="http://schemas.microsoft.com/office/drawing/2014/main" id="{9BB1985C-5ADE-4141-B9ED-86A49D0AC617}"/>
              </a:ext>
            </a:extLst>
          </p:cNvPr>
          <p:cNvGrpSpPr/>
          <p:nvPr/>
        </p:nvGrpSpPr>
        <p:grpSpPr>
          <a:xfrm>
            <a:off x="4320203" y="3708590"/>
            <a:ext cx="1725525" cy="976025"/>
            <a:chOff x="2766138" y="2356038"/>
            <a:chExt cx="1725525" cy="976025"/>
          </a:xfrm>
        </p:grpSpPr>
        <p:sp>
          <p:nvSpPr>
            <p:cNvPr id="47" name="Google Shape;357;p20">
              <a:extLst>
                <a:ext uri="{FF2B5EF4-FFF2-40B4-BE49-F238E27FC236}">
                  <a16:creationId xmlns:a16="http://schemas.microsoft.com/office/drawing/2014/main" id="{0536B3A5-E972-4CDB-8FE8-4375F7FEE799}"/>
                </a:ext>
              </a:extLst>
            </p:cNvPr>
            <p:cNvSpPr/>
            <p:nvPr/>
          </p:nvSpPr>
          <p:spPr>
            <a:xfrm>
              <a:off x="3494188" y="2356038"/>
              <a:ext cx="997475" cy="779875"/>
            </a:xfrm>
            <a:custGeom>
              <a:avLst/>
              <a:gdLst/>
              <a:ahLst/>
              <a:cxnLst/>
              <a:rect l="l" t="t" r="r" b="b"/>
              <a:pathLst>
                <a:path w="39899" h="31195" extrusionOk="0">
                  <a:moveTo>
                    <a:pt x="29683" y="0"/>
                  </a:moveTo>
                  <a:cubicBezTo>
                    <a:pt x="13312" y="0"/>
                    <a:pt x="1" y="13323"/>
                    <a:pt x="1" y="29694"/>
                  </a:cubicBezTo>
                  <a:cubicBezTo>
                    <a:pt x="1" y="30194"/>
                    <a:pt x="13" y="30694"/>
                    <a:pt x="25" y="31194"/>
                  </a:cubicBezTo>
                  <a:lnTo>
                    <a:pt x="6061" y="30754"/>
                  </a:lnTo>
                  <a:cubicBezTo>
                    <a:pt x="6049" y="30397"/>
                    <a:pt x="6037" y="30051"/>
                    <a:pt x="6037" y="29694"/>
                  </a:cubicBezTo>
                  <a:cubicBezTo>
                    <a:pt x="6037" y="16657"/>
                    <a:pt x="16646" y="6048"/>
                    <a:pt x="29683" y="6048"/>
                  </a:cubicBezTo>
                  <a:cubicBezTo>
                    <a:pt x="33065" y="6048"/>
                    <a:pt x="36232" y="6977"/>
                    <a:pt x="38958" y="8573"/>
                  </a:cubicBezTo>
                  <a:lnTo>
                    <a:pt x="39899" y="2250"/>
                  </a:lnTo>
                  <a:cubicBezTo>
                    <a:pt x="36791" y="810"/>
                    <a:pt x="33326" y="0"/>
                    <a:pt x="29683" y="0"/>
                  </a:cubicBezTo>
                  <a:close/>
                </a:path>
              </a:pathLst>
            </a:custGeom>
            <a:solidFill>
              <a:srgbClr val="EC3A3B"/>
            </a:solidFill>
            <a:ln>
              <a:noFill/>
            </a:ln>
          </p:spPr>
          <p:txBody>
            <a:bodyPr spcFirstLastPara="1" wrap="square" lIns="91425" tIns="91425" rIns="91425" bIns="91425" anchor="ctr" anchorCtr="0">
              <a:noAutofit/>
            </a:bodyPr>
            <a:lstStyle/>
            <a:p>
              <a:endParaRPr/>
            </a:p>
          </p:txBody>
        </p:sp>
        <p:sp>
          <p:nvSpPr>
            <p:cNvPr id="48" name="Google Shape;358;p20">
              <a:extLst>
                <a:ext uri="{FF2B5EF4-FFF2-40B4-BE49-F238E27FC236}">
                  <a16:creationId xmlns:a16="http://schemas.microsoft.com/office/drawing/2014/main" id="{157E1342-A96D-46E7-8A61-C861C7F7CD32}"/>
                </a:ext>
              </a:extLst>
            </p:cNvPr>
            <p:cNvSpPr/>
            <p:nvPr/>
          </p:nvSpPr>
          <p:spPr>
            <a:xfrm>
              <a:off x="3562663" y="2423588"/>
              <a:ext cx="854300" cy="639700"/>
            </a:xfrm>
            <a:custGeom>
              <a:avLst/>
              <a:gdLst/>
              <a:ahLst/>
              <a:cxnLst/>
              <a:rect l="l" t="t" r="r" b="b"/>
              <a:pathLst>
                <a:path w="34172" h="25588" extrusionOk="0">
                  <a:moveTo>
                    <a:pt x="26944" y="1"/>
                  </a:moveTo>
                  <a:cubicBezTo>
                    <a:pt x="12538" y="1"/>
                    <a:pt x="727" y="11359"/>
                    <a:pt x="0" y="25587"/>
                  </a:cubicBezTo>
                  <a:lnTo>
                    <a:pt x="643" y="25540"/>
                  </a:lnTo>
                  <a:cubicBezTo>
                    <a:pt x="1393" y="11681"/>
                    <a:pt x="12907" y="644"/>
                    <a:pt x="26944" y="644"/>
                  </a:cubicBezTo>
                  <a:cubicBezTo>
                    <a:pt x="29385" y="644"/>
                    <a:pt x="31802" y="1072"/>
                    <a:pt x="34076" y="1894"/>
                  </a:cubicBezTo>
                  <a:lnTo>
                    <a:pt x="34171" y="1251"/>
                  </a:lnTo>
                  <a:cubicBezTo>
                    <a:pt x="31861" y="418"/>
                    <a:pt x="29433" y="1"/>
                    <a:pt x="26944" y="1"/>
                  </a:cubicBezTo>
                  <a:close/>
                </a:path>
              </a:pathLst>
            </a:custGeom>
            <a:solidFill>
              <a:srgbClr val="FFFFFF"/>
            </a:solidFill>
            <a:ln>
              <a:noFill/>
            </a:ln>
          </p:spPr>
          <p:txBody>
            <a:bodyPr spcFirstLastPara="1" wrap="square" lIns="91425" tIns="91425" rIns="91425" bIns="91425" anchor="ctr" anchorCtr="0">
              <a:noAutofit/>
            </a:bodyPr>
            <a:lstStyle/>
            <a:p>
              <a:endParaRPr/>
            </a:p>
          </p:txBody>
        </p:sp>
        <p:sp>
          <p:nvSpPr>
            <p:cNvPr id="49" name="Google Shape;359;p20">
              <a:extLst>
                <a:ext uri="{FF2B5EF4-FFF2-40B4-BE49-F238E27FC236}">
                  <a16:creationId xmlns:a16="http://schemas.microsoft.com/office/drawing/2014/main" id="{BF484E65-F7D1-4089-94C4-B444288F79E6}"/>
                </a:ext>
              </a:extLst>
            </p:cNvPr>
            <p:cNvSpPr/>
            <p:nvPr/>
          </p:nvSpPr>
          <p:spPr>
            <a:xfrm>
              <a:off x="2766138" y="2952838"/>
              <a:ext cx="793875" cy="9550"/>
            </a:xfrm>
            <a:custGeom>
              <a:avLst/>
              <a:gdLst/>
              <a:ahLst/>
              <a:cxnLst/>
              <a:rect l="l" t="t" r="r" b="b"/>
              <a:pathLst>
                <a:path w="31755" h="382" extrusionOk="0">
                  <a:moveTo>
                    <a:pt x="0" y="0"/>
                  </a:moveTo>
                  <a:lnTo>
                    <a:pt x="0" y="381"/>
                  </a:lnTo>
                  <a:lnTo>
                    <a:pt x="31754" y="381"/>
                  </a:lnTo>
                  <a:lnTo>
                    <a:pt x="31754" y="0"/>
                  </a:lnTo>
                  <a:close/>
                </a:path>
              </a:pathLst>
            </a:custGeom>
            <a:solidFill>
              <a:srgbClr val="EC3A3B"/>
            </a:solidFill>
            <a:ln>
              <a:noFill/>
            </a:ln>
          </p:spPr>
          <p:txBody>
            <a:bodyPr spcFirstLastPara="1" wrap="square" lIns="91425" tIns="91425" rIns="91425" bIns="91425" anchor="ctr" anchorCtr="0">
              <a:noAutofit/>
            </a:bodyPr>
            <a:lstStyle/>
            <a:p>
              <a:endParaRPr dirty="0"/>
            </a:p>
          </p:txBody>
        </p:sp>
        <p:sp>
          <p:nvSpPr>
            <p:cNvPr id="50" name="Google Shape;360;p20">
              <a:extLst>
                <a:ext uri="{FF2B5EF4-FFF2-40B4-BE49-F238E27FC236}">
                  <a16:creationId xmlns:a16="http://schemas.microsoft.com/office/drawing/2014/main" id="{9A70F8EA-5CC6-42D0-9156-36811D09B201}"/>
                </a:ext>
              </a:extLst>
            </p:cNvPr>
            <p:cNvSpPr/>
            <p:nvPr/>
          </p:nvSpPr>
          <p:spPr>
            <a:xfrm>
              <a:off x="3351913" y="2920088"/>
              <a:ext cx="412275" cy="411975"/>
            </a:xfrm>
            <a:custGeom>
              <a:avLst/>
              <a:gdLst/>
              <a:ahLst/>
              <a:cxnLst/>
              <a:rect l="l" t="t" r="r" b="b"/>
              <a:pathLst>
                <a:path w="16491" h="16479" extrusionOk="0">
                  <a:moveTo>
                    <a:pt x="8252" y="0"/>
                  </a:moveTo>
                  <a:cubicBezTo>
                    <a:pt x="3704" y="0"/>
                    <a:pt x="1" y="3691"/>
                    <a:pt x="1" y="8240"/>
                  </a:cubicBezTo>
                  <a:cubicBezTo>
                    <a:pt x="1" y="12776"/>
                    <a:pt x="3704" y="16479"/>
                    <a:pt x="8252" y="16479"/>
                  </a:cubicBezTo>
                  <a:cubicBezTo>
                    <a:pt x="12788" y="16479"/>
                    <a:pt x="16491" y="12776"/>
                    <a:pt x="16491" y="8240"/>
                  </a:cubicBezTo>
                  <a:cubicBezTo>
                    <a:pt x="16491" y="3691"/>
                    <a:pt x="12788" y="0"/>
                    <a:pt x="8252" y="0"/>
                  </a:cubicBezTo>
                  <a:close/>
                </a:path>
              </a:pathLst>
            </a:custGeom>
            <a:solidFill>
              <a:srgbClr val="EC3A3B"/>
            </a:solidFill>
            <a:ln>
              <a:noFill/>
            </a:ln>
          </p:spPr>
          <p:txBody>
            <a:bodyPr spcFirstLastPara="1" wrap="square" lIns="91425" tIns="91425" rIns="91425" bIns="91425" anchor="ctr" anchorCtr="0">
              <a:noAutofit/>
            </a:bodyPr>
            <a:lstStyle/>
            <a:p>
              <a:endParaRPr/>
            </a:p>
          </p:txBody>
        </p:sp>
        <p:sp>
          <p:nvSpPr>
            <p:cNvPr id="51" name="Google Shape;361;p20">
              <a:extLst>
                <a:ext uri="{FF2B5EF4-FFF2-40B4-BE49-F238E27FC236}">
                  <a16:creationId xmlns:a16="http://schemas.microsoft.com/office/drawing/2014/main" id="{86FA808A-FF9C-4288-99B5-46F5CBE29B3E}"/>
                </a:ext>
              </a:extLst>
            </p:cNvPr>
            <p:cNvSpPr/>
            <p:nvPr/>
          </p:nvSpPr>
          <p:spPr>
            <a:xfrm>
              <a:off x="3391813" y="2959663"/>
              <a:ext cx="332500" cy="332525"/>
            </a:xfrm>
            <a:custGeom>
              <a:avLst/>
              <a:gdLst/>
              <a:ahLst/>
              <a:cxnLst/>
              <a:rect l="l" t="t" r="r" b="b"/>
              <a:pathLst>
                <a:path w="13300" h="13301" extrusionOk="0">
                  <a:moveTo>
                    <a:pt x="6656" y="1"/>
                  </a:moveTo>
                  <a:cubicBezTo>
                    <a:pt x="2977" y="1"/>
                    <a:pt x="0" y="2977"/>
                    <a:pt x="0" y="6657"/>
                  </a:cubicBezTo>
                  <a:cubicBezTo>
                    <a:pt x="0" y="10324"/>
                    <a:pt x="2977" y="13300"/>
                    <a:pt x="6656" y="13300"/>
                  </a:cubicBezTo>
                  <a:cubicBezTo>
                    <a:pt x="10323" y="13300"/>
                    <a:pt x="13299" y="10324"/>
                    <a:pt x="13299" y="6657"/>
                  </a:cubicBezTo>
                  <a:cubicBezTo>
                    <a:pt x="13299" y="2977"/>
                    <a:pt x="10323" y="1"/>
                    <a:pt x="6656" y="1"/>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dirty="0">
                  <a:solidFill>
                    <a:srgbClr val="434343"/>
                  </a:solidFill>
                  <a:latin typeface="Fira Sans Extra Condensed Medium"/>
                  <a:ea typeface="Fira Sans Extra Condensed Medium"/>
                  <a:cs typeface="Fira Sans Extra Condensed Medium"/>
                  <a:sym typeface="Fira Sans Extra Condensed Medium"/>
                </a:rPr>
                <a:t>4</a:t>
              </a:r>
              <a:endParaRPr dirty="0"/>
            </a:p>
          </p:txBody>
        </p:sp>
      </p:grpSp>
      <p:sp>
        <p:nvSpPr>
          <p:cNvPr id="44" name="Google Shape;336;p20">
            <a:extLst>
              <a:ext uri="{FF2B5EF4-FFF2-40B4-BE49-F238E27FC236}">
                <a16:creationId xmlns:a16="http://schemas.microsoft.com/office/drawing/2014/main" id="{87C3A157-3C0C-4CBF-A988-7BA38B5FA7A8}"/>
              </a:ext>
            </a:extLst>
          </p:cNvPr>
          <p:cNvSpPr txBox="1"/>
          <p:nvPr/>
        </p:nvSpPr>
        <p:spPr>
          <a:xfrm>
            <a:off x="7896324" y="4048070"/>
            <a:ext cx="3777465" cy="534900"/>
          </a:xfrm>
          <a:prstGeom prst="rect">
            <a:avLst/>
          </a:prstGeom>
          <a:noFill/>
          <a:ln>
            <a:noFill/>
          </a:ln>
        </p:spPr>
        <p:txBody>
          <a:bodyPr spcFirstLastPara="1" wrap="square" lIns="91425" tIns="91425" rIns="91425" bIns="91425" anchor="ctr" anchorCtr="0">
            <a:noAutofit/>
          </a:bodyPr>
          <a:lstStyle/>
          <a:p>
            <a:pPr lvl="0"/>
            <a:r>
              <a:rPr lang="es-PY" sz="2400" dirty="0">
                <a:solidFill>
                  <a:schemeClr val="bg1"/>
                </a:solidFill>
                <a:latin typeface="Roboto"/>
                <a:ea typeface="Roboto"/>
                <a:cs typeface="Roboto"/>
                <a:sym typeface="Roboto"/>
              </a:rPr>
              <a:t>Operación segura y silenciosa</a:t>
            </a:r>
            <a:endParaRPr sz="2400" dirty="0">
              <a:solidFill>
                <a:schemeClr val="bg1"/>
              </a:solidFill>
              <a:latin typeface="Roboto"/>
              <a:ea typeface="Roboto"/>
              <a:cs typeface="Roboto"/>
              <a:sym typeface="Roboto"/>
            </a:endParaRPr>
          </a:p>
        </p:txBody>
      </p:sp>
      <p:sp>
        <p:nvSpPr>
          <p:cNvPr id="45" name="Google Shape;336;p20">
            <a:extLst>
              <a:ext uri="{FF2B5EF4-FFF2-40B4-BE49-F238E27FC236}">
                <a16:creationId xmlns:a16="http://schemas.microsoft.com/office/drawing/2014/main" id="{846BBCB2-61C7-4973-B575-349602C2C544}"/>
              </a:ext>
            </a:extLst>
          </p:cNvPr>
          <p:cNvSpPr txBox="1"/>
          <p:nvPr/>
        </p:nvSpPr>
        <p:spPr>
          <a:xfrm>
            <a:off x="399318" y="4056101"/>
            <a:ext cx="3777465" cy="534900"/>
          </a:xfrm>
          <a:prstGeom prst="rect">
            <a:avLst/>
          </a:prstGeom>
          <a:noFill/>
          <a:ln>
            <a:noFill/>
          </a:ln>
        </p:spPr>
        <p:txBody>
          <a:bodyPr spcFirstLastPara="1" wrap="square" lIns="91425" tIns="91425" rIns="91425" bIns="91425" anchor="ctr" anchorCtr="0">
            <a:noAutofit/>
          </a:bodyPr>
          <a:lstStyle/>
          <a:p>
            <a:pPr lvl="0" algn="r"/>
            <a:r>
              <a:rPr lang="es-ES" sz="2400" dirty="0">
                <a:solidFill>
                  <a:schemeClr val="bg1"/>
                </a:solidFill>
                <a:latin typeface="Roboto"/>
                <a:ea typeface="Roboto"/>
                <a:cs typeface="Roboto"/>
                <a:sym typeface="Roboto"/>
              </a:rPr>
              <a:t>Mejor operación en ambientes hostiles </a:t>
            </a:r>
            <a:endParaRPr sz="2400" dirty="0">
              <a:solidFill>
                <a:schemeClr val="bg1"/>
              </a:solidFill>
              <a:latin typeface="Roboto"/>
              <a:ea typeface="Roboto"/>
              <a:cs typeface="Roboto"/>
              <a:sym typeface="Roboto"/>
            </a:endParaRPr>
          </a:p>
        </p:txBody>
      </p:sp>
      <p:sp>
        <p:nvSpPr>
          <p:cNvPr id="53" name="Google Shape;336;p20">
            <a:extLst>
              <a:ext uri="{FF2B5EF4-FFF2-40B4-BE49-F238E27FC236}">
                <a16:creationId xmlns:a16="http://schemas.microsoft.com/office/drawing/2014/main" id="{20EF8F06-7DE7-4D0F-B868-6B198836A1D7}"/>
              </a:ext>
            </a:extLst>
          </p:cNvPr>
          <p:cNvSpPr txBox="1"/>
          <p:nvPr/>
        </p:nvSpPr>
        <p:spPr>
          <a:xfrm>
            <a:off x="946149" y="3046126"/>
            <a:ext cx="3777465" cy="534900"/>
          </a:xfrm>
          <a:prstGeom prst="rect">
            <a:avLst/>
          </a:prstGeom>
          <a:noFill/>
          <a:ln>
            <a:noFill/>
          </a:ln>
        </p:spPr>
        <p:txBody>
          <a:bodyPr spcFirstLastPara="1" wrap="square" lIns="91425" tIns="91425" rIns="91425" bIns="91425" anchor="ctr" anchorCtr="0">
            <a:noAutofit/>
          </a:bodyPr>
          <a:lstStyle/>
          <a:p>
            <a:pPr lvl="0" algn="r"/>
            <a:r>
              <a:rPr lang="es-ES" sz="2400" dirty="0">
                <a:solidFill>
                  <a:schemeClr val="bg1"/>
                </a:solidFill>
                <a:latin typeface="Roboto"/>
                <a:ea typeface="Roboto"/>
                <a:cs typeface="Roboto"/>
                <a:sym typeface="Roboto"/>
              </a:rPr>
              <a:t>Reducido mantenimiento preventivo</a:t>
            </a:r>
            <a:endParaRPr sz="2400" dirty="0">
              <a:solidFill>
                <a:schemeClr val="bg1"/>
              </a:solidFill>
              <a:latin typeface="Roboto"/>
              <a:ea typeface="Roboto"/>
              <a:cs typeface="Roboto"/>
              <a:sym typeface="Roboto"/>
            </a:endParaRPr>
          </a:p>
        </p:txBody>
      </p:sp>
      <p:sp>
        <p:nvSpPr>
          <p:cNvPr id="54" name="Google Shape;373;p20">
            <a:extLst>
              <a:ext uri="{FF2B5EF4-FFF2-40B4-BE49-F238E27FC236}">
                <a16:creationId xmlns:a16="http://schemas.microsoft.com/office/drawing/2014/main" id="{5353C74C-44EB-4051-A05E-797827D527AA}"/>
              </a:ext>
            </a:extLst>
          </p:cNvPr>
          <p:cNvSpPr/>
          <p:nvPr/>
        </p:nvSpPr>
        <p:spPr>
          <a:xfrm flipH="1">
            <a:off x="4762203" y="3360372"/>
            <a:ext cx="1244936" cy="374483"/>
          </a:xfrm>
          <a:custGeom>
            <a:avLst/>
            <a:gdLst>
              <a:gd name="connsiteX0" fmla="*/ 16359 w 71699"/>
              <a:gd name="connsiteY0" fmla="*/ 0 h 27396"/>
              <a:gd name="connsiteX1" fmla="*/ 16359 w 71699"/>
              <a:gd name="connsiteY1" fmla="*/ 27015 h 27396"/>
              <a:gd name="connsiteX2" fmla="*/ 0 w 71699"/>
              <a:gd name="connsiteY2" fmla="*/ 27015 h 27396"/>
              <a:gd name="connsiteX3" fmla="*/ 20405 w 71699"/>
              <a:gd name="connsiteY3" fmla="*/ 23241 h 27396"/>
              <a:gd name="connsiteX4" fmla="*/ 16740 w 71699"/>
              <a:gd name="connsiteY4" fmla="*/ 27396 h 27396"/>
              <a:gd name="connsiteX5" fmla="*/ 16740 w 71699"/>
              <a:gd name="connsiteY5" fmla="*/ 381 h 27396"/>
              <a:gd name="connsiteX6" fmla="*/ 71699 w 71699"/>
              <a:gd name="connsiteY6" fmla="*/ 381 h 27396"/>
              <a:gd name="connsiteX7" fmla="*/ 71699 w 71699"/>
              <a:gd name="connsiteY7" fmla="*/ 0 h 27396"/>
              <a:gd name="connsiteX8" fmla="*/ 16359 w 71699"/>
              <a:gd name="connsiteY8" fmla="*/ 0 h 27396"/>
              <a:gd name="connsiteX0" fmla="*/ 0 w 55340"/>
              <a:gd name="connsiteY0" fmla="*/ 0 h 27396"/>
              <a:gd name="connsiteX1" fmla="*/ 0 w 55340"/>
              <a:gd name="connsiteY1" fmla="*/ 27015 h 27396"/>
              <a:gd name="connsiteX2" fmla="*/ 4046 w 55340"/>
              <a:gd name="connsiteY2" fmla="*/ 23241 h 27396"/>
              <a:gd name="connsiteX3" fmla="*/ 381 w 55340"/>
              <a:gd name="connsiteY3" fmla="*/ 27396 h 27396"/>
              <a:gd name="connsiteX4" fmla="*/ 381 w 55340"/>
              <a:gd name="connsiteY4" fmla="*/ 381 h 27396"/>
              <a:gd name="connsiteX5" fmla="*/ 55340 w 55340"/>
              <a:gd name="connsiteY5" fmla="*/ 381 h 27396"/>
              <a:gd name="connsiteX6" fmla="*/ 55340 w 55340"/>
              <a:gd name="connsiteY6" fmla="*/ 0 h 27396"/>
              <a:gd name="connsiteX7" fmla="*/ 0 w 55340"/>
              <a:gd name="connsiteY7" fmla="*/ 0 h 27396"/>
              <a:gd name="connsiteX0" fmla="*/ 0 w 55340"/>
              <a:gd name="connsiteY0" fmla="*/ 0 h 27396"/>
              <a:gd name="connsiteX1" fmla="*/ 0 w 55340"/>
              <a:gd name="connsiteY1" fmla="*/ 27015 h 27396"/>
              <a:gd name="connsiteX2" fmla="*/ 381 w 55340"/>
              <a:gd name="connsiteY2" fmla="*/ 27396 h 27396"/>
              <a:gd name="connsiteX3" fmla="*/ 381 w 55340"/>
              <a:gd name="connsiteY3" fmla="*/ 381 h 27396"/>
              <a:gd name="connsiteX4" fmla="*/ 55340 w 55340"/>
              <a:gd name="connsiteY4" fmla="*/ 381 h 27396"/>
              <a:gd name="connsiteX5" fmla="*/ 55340 w 55340"/>
              <a:gd name="connsiteY5" fmla="*/ 0 h 27396"/>
              <a:gd name="connsiteX6" fmla="*/ 0 w 55340"/>
              <a:gd name="connsiteY6" fmla="*/ 0 h 27396"/>
              <a:gd name="connsiteX0" fmla="*/ 0 w 55340"/>
              <a:gd name="connsiteY0" fmla="*/ 0 h 27015"/>
              <a:gd name="connsiteX1" fmla="*/ 0 w 55340"/>
              <a:gd name="connsiteY1" fmla="*/ 27015 h 27015"/>
              <a:gd name="connsiteX2" fmla="*/ 381 w 55340"/>
              <a:gd name="connsiteY2" fmla="*/ 381 h 27015"/>
              <a:gd name="connsiteX3" fmla="*/ 55340 w 55340"/>
              <a:gd name="connsiteY3" fmla="*/ 381 h 27015"/>
              <a:gd name="connsiteX4" fmla="*/ 55340 w 55340"/>
              <a:gd name="connsiteY4" fmla="*/ 0 h 27015"/>
              <a:gd name="connsiteX5" fmla="*/ 0 w 55340"/>
              <a:gd name="connsiteY5" fmla="*/ 0 h 27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340" h="27015" extrusionOk="0">
                <a:moveTo>
                  <a:pt x="0" y="0"/>
                </a:moveTo>
                <a:lnTo>
                  <a:pt x="0" y="27015"/>
                </a:lnTo>
                <a:lnTo>
                  <a:pt x="381" y="381"/>
                </a:lnTo>
                <a:lnTo>
                  <a:pt x="55340" y="381"/>
                </a:lnTo>
                <a:lnTo>
                  <a:pt x="55340" y="0"/>
                </a:lnTo>
                <a:lnTo>
                  <a:pt x="0" y="0"/>
                </a:lnTo>
                <a:close/>
              </a:path>
            </a:pathLst>
          </a:custGeom>
          <a:solidFill>
            <a:srgbClr val="5EB2FC"/>
          </a:solidFill>
          <a:ln>
            <a:noFill/>
          </a:ln>
        </p:spPr>
        <p:txBody>
          <a:bodyPr spcFirstLastPara="1" wrap="square" lIns="91425" tIns="91425" rIns="91425" bIns="91425" anchor="ctr" anchorCtr="0">
            <a:noAutofit/>
          </a:bodyPr>
          <a:lstStyle/>
          <a:p>
            <a:endParaRPr dirty="0"/>
          </a:p>
        </p:txBody>
      </p:sp>
      <p:grpSp>
        <p:nvGrpSpPr>
          <p:cNvPr id="55" name="Google Shape;365;p20">
            <a:extLst>
              <a:ext uri="{FF2B5EF4-FFF2-40B4-BE49-F238E27FC236}">
                <a16:creationId xmlns:a16="http://schemas.microsoft.com/office/drawing/2014/main" id="{DF479C50-5FB6-483C-A858-019E6A63204A}"/>
              </a:ext>
            </a:extLst>
          </p:cNvPr>
          <p:cNvGrpSpPr/>
          <p:nvPr/>
        </p:nvGrpSpPr>
        <p:grpSpPr>
          <a:xfrm>
            <a:off x="5821278" y="3190976"/>
            <a:ext cx="2102615" cy="1628788"/>
            <a:chOff x="4267213" y="1838425"/>
            <a:chExt cx="2102615" cy="1628788"/>
          </a:xfrm>
        </p:grpSpPr>
        <p:sp>
          <p:nvSpPr>
            <p:cNvPr id="60" name="Google Shape;366;p20">
              <a:extLst>
                <a:ext uri="{FF2B5EF4-FFF2-40B4-BE49-F238E27FC236}">
                  <a16:creationId xmlns:a16="http://schemas.microsoft.com/office/drawing/2014/main" id="{E4110536-5072-4E95-97AB-DBE212F59CFF}"/>
                </a:ext>
              </a:extLst>
            </p:cNvPr>
            <p:cNvSpPr/>
            <p:nvPr/>
          </p:nvSpPr>
          <p:spPr>
            <a:xfrm>
              <a:off x="4267513" y="2412588"/>
              <a:ext cx="577775" cy="1054625"/>
            </a:xfrm>
            <a:custGeom>
              <a:avLst/>
              <a:gdLst/>
              <a:ahLst/>
              <a:cxnLst/>
              <a:rect l="l" t="t" r="r" b="b"/>
              <a:pathLst>
                <a:path w="23111" h="42185" extrusionOk="0">
                  <a:moveTo>
                    <a:pt x="8966" y="0"/>
                  </a:moveTo>
                  <a:lnTo>
                    <a:pt x="8025" y="6311"/>
                  </a:lnTo>
                  <a:cubicBezTo>
                    <a:pt x="13431" y="9501"/>
                    <a:pt x="17062" y="15383"/>
                    <a:pt x="17062" y="22098"/>
                  </a:cubicBezTo>
                  <a:cubicBezTo>
                    <a:pt x="17062" y="29837"/>
                    <a:pt x="10764" y="36136"/>
                    <a:pt x="3013" y="36136"/>
                  </a:cubicBezTo>
                  <a:cubicBezTo>
                    <a:pt x="1346" y="36136"/>
                    <a:pt x="0" y="37493"/>
                    <a:pt x="0" y="39160"/>
                  </a:cubicBezTo>
                  <a:cubicBezTo>
                    <a:pt x="0" y="40827"/>
                    <a:pt x="1346" y="42184"/>
                    <a:pt x="3013" y="42184"/>
                  </a:cubicBezTo>
                  <a:cubicBezTo>
                    <a:pt x="14097" y="42184"/>
                    <a:pt x="23110" y="33171"/>
                    <a:pt x="23110" y="22098"/>
                  </a:cubicBezTo>
                  <a:cubicBezTo>
                    <a:pt x="23110" y="12311"/>
                    <a:pt x="17300" y="3858"/>
                    <a:pt x="8966" y="0"/>
                  </a:cubicBezTo>
                  <a:close/>
                </a:path>
              </a:pathLst>
            </a:custGeom>
            <a:solidFill>
              <a:srgbClr val="5EB2FC"/>
            </a:solidFill>
            <a:ln>
              <a:noFill/>
            </a:ln>
          </p:spPr>
          <p:txBody>
            <a:bodyPr spcFirstLastPara="1" wrap="square" lIns="91425" tIns="91425" rIns="91425" bIns="91425" anchor="ctr" anchorCtr="0">
              <a:noAutofit/>
            </a:bodyPr>
            <a:lstStyle/>
            <a:p>
              <a:endParaRPr/>
            </a:p>
          </p:txBody>
        </p:sp>
        <p:sp>
          <p:nvSpPr>
            <p:cNvPr id="62" name="Google Shape;367;p20">
              <a:extLst>
                <a:ext uri="{FF2B5EF4-FFF2-40B4-BE49-F238E27FC236}">
                  <a16:creationId xmlns:a16="http://schemas.microsoft.com/office/drawing/2014/main" id="{0CF6005C-010D-4D4B-AF95-9A9680091B4F}"/>
                </a:ext>
              </a:extLst>
            </p:cNvPr>
            <p:cNvSpPr/>
            <p:nvPr/>
          </p:nvSpPr>
          <p:spPr>
            <a:xfrm>
              <a:off x="4335088" y="2520038"/>
              <a:ext cx="442625" cy="879600"/>
            </a:xfrm>
            <a:custGeom>
              <a:avLst/>
              <a:gdLst/>
              <a:ahLst/>
              <a:cxnLst/>
              <a:rect l="l" t="t" r="r" b="b"/>
              <a:pathLst>
                <a:path w="17705" h="35184" extrusionOk="0">
                  <a:moveTo>
                    <a:pt x="8346" y="0"/>
                  </a:moveTo>
                  <a:lnTo>
                    <a:pt x="8239" y="703"/>
                  </a:lnTo>
                  <a:cubicBezTo>
                    <a:pt x="13728" y="4620"/>
                    <a:pt x="17062" y="11014"/>
                    <a:pt x="17062" y="17800"/>
                  </a:cubicBezTo>
                  <a:cubicBezTo>
                    <a:pt x="17062" y="27028"/>
                    <a:pt x="9549" y="34540"/>
                    <a:pt x="310" y="34540"/>
                  </a:cubicBezTo>
                  <a:cubicBezTo>
                    <a:pt x="143" y="34540"/>
                    <a:pt x="0" y="34683"/>
                    <a:pt x="0" y="34862"/>
                  </a:cubicBezTo>
                  <a:cubicBezTo>
                    <a:pt x="0" y="35040"/>
                    <a:pt x="143" y="35183"/>
                    <a:pt x="310" y="35183"/>
                  </a:cubicBezTo>
                  <a:cubicBezTo>
                    <a:pt x="9906" y="35183"/>
                    <a:pt x="17705" y="27385"/>
                    <a:pt x="17705" y="17800"/>
                  </a:cubicBezTo>
                  <a:cubicBezTo>
                    <a:pt x="17705" y="10657"/>
                    <a:pt x="14121" y="4001"/>
                    <a:pt x="8346" y="0"/>
                  </a:cubicBezTo>
                  <a:close/>
                </a:path>
              </a:pathLst>
            </a:custGeom>
            <a:solidFill>
              <a:srgbClr val="FFFFFF"/>
            </a:solidFill>
            <a:ln>
              <a:noFill/>
            </a:ln>
          </p:spPr>
          <p:txBody>
            <a:bodyPr spcFirstLastPara="1" wrap="square" lIns="91425" tIns="91425" rIns="91425" bIns="91425" anchor="ctr" anchorCtr="0">
              <a:noAutofit/>
            </a:bodyPr>
            <a:lstStyle/>
            <a:p>
              <a:endParaRPr/>
            </a:p>
          </p:txBody>
        </p:sp>
        <p:sp>
          <p:nvSpPr>
            <p:cNvPr id="63" name="Google Shape;368;p20">
              <a:extLst>
                <a:ext uri="{FF2B5EF4-FFF2-40B4-BE49-F238E27FC236}">
                  <a16:creationId xmlns:a16="http://schemas.microsoft.com/office/drawing/2014/main" id="{95D952AC-83CC-4D05-88DA-473C32045279}"/>
                </a:ext>
              </a:extLst>
            </p:cNvPr>
            <p:cNvSpPr/>
            <p:nvPr/>
          </p:nvSpPr>
          <p:spPr>
            <a:xfrm>
              <a:off x="4267213" y="2303338"/>
              <a:ext cx="411975" cy="412275"/>
            </a:xfrm>
            <a:custGeom>
              <a:avLst/>
              <a:gdLst/>
              <a:ahLst/>
              <a:cxnLst/>
              <a:rect l="l" t="t" r="r" b="b"/>
              <a:pathLst>
                <a:path w="16479" h="16491" extrusionOk="0">
                  <a:moveTo>
                    <a:pt x="8240" y="1"/>
                  </a:moveTo>
                  <a:cubicBezTo>
                    <a:pt x="3691" y="1"/>
                    <a:pt x="0" y="3704"/>
                    <a:pt x="0" y="8252"/>
                  </a:cubicBezTo>
                  <a:cubicBezTo>
                    <a:pt x="0" y="12788"/>
                    <a:pt x="3691" y="16491"/>
                    <a:pt x="8240" y="16491"/>
                  </a:cubicBezTo>
                  <a:cubicBezTo>
                    <a:pt x="12788" y="16491"/>
                    <a:pt x="16479" y="12788"/>
                    <a:pt x="16479" y="8252"/>
                  </a:cubicBezTo>
                  <a:cubicBezTo>
                    <a:pt x="16479" y="3704"/>
                    <a:pt x="12788" y="1"/>
                    <a:pt x="8240" y="1"/>
                  </a:cubicBezTo>
                  <a:close/>
                </a:path>
              </a:pathLst>
            </a:custGeom>
            <a:solidFill>
              <a:srgbClr val="5EB2FC"/>
            </a:solidFill>
            <a:ln>
              <a:noFill/>
            </a:ln>
          </p:spPr>
          <p:txBody>
            <a:bodyPr spcFirstLastPara="1" wrap="square" lIns="91425" tIns="91425" rIns="91425" bIns="91425" anchor="ctr" anchorCtr="0">
              <a:noAutofit/>
            </a:bodyPr>
            <a:lstStyle/>
            <a:p>
              <a:endParaRPr/>
            </a:p>
          </p:txBody>
        </p:sp>
        <p:sp>
          <p:nvSpPr>
            <p:cNvPr id="68" name="Google Shape;369;p20">
              <a:extLst>
                <a:ext uri="{FF2B5EF4-FFF2-40B4-BE49-F238E27FC236}">
                  <a16:creationId xmlns:a16="http://schemas.microsoft.com/office/drawing/2014/main" id="{7C8929FB-00BE-468B-A17A-D7C8308BE5D5}"/>
                </a:ext>
              </a:extLst>
            </p:cNvPr>
            <p:cNvSpPr/>
            <p:nvPr/>
          </p:nvSpPr>
          <p:spPr>
            <a:xfrm>
              <a:off x="4307088" y="2343238"/>
              <a:ext cx="332225" cy="332500"/>
            </a:xfrm>
            <a:custGeom>
              <a:avLst/>
              <a:gdLst/>
              <a:ahLst/>
              <a:cxnLst/>
              <a:rect l="l" t="t" r="r" b="b"/>
              <a:pathLst>
                <a:path w="13289" h="13300" extrusionOk="0">
                  <a:moveTo>
                    <a:pt x="6645" y="0"/>
                  </a:moveTo>
                  <a:cubicBezTo>
                    <a:pt x="2977" y="0"/>
                    <a:pt x="1" y="2977"/>
                    <a:pt x="1" y="6656"/>
                  </a:cubicBezTo>
                  <a:cubicBezTo>
                    <a:pt x="1" y="10323"/>
                    <a:pt x="2977" y="13299"/>
                    <a:pt x="6645" y="13299"/>
                  </a:cubicBezTo>
                  <a:cubicBezTo>
                    <a:pt x="10312" y="13299"/>
                    <a:pt x="13288" y="10323"/>
                    <a:pt x="13288" y="6656"/>
                  </a:cubicBezTo>
                  <a:cubicBezTo>
                    <a:pt x="13288" y="2977"/>
                    <a:pt x="10312" y="0"/>
                    <a:pt x="6645" y="0"/>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a:solidFill>
                    <a:srgbClr val="434343"/>
                  </a:solidFill>
                  <a:latin typeface="Fira Sans Extra Condensed Medium"/>
                  <a:ea typeface="Fira Sans Extra Condensed Medium"/>
                  <a:cs typeface="Fira Sans Extra Condensed Medium"/>
                  <a:sym typeface="Fira Sans Extra Condensed Medium"/>
                </a:rPr>
                <a:t>5</a:t>
              </a:r>
              <a:endParaRPr/>
            </a:p>
          </p:txBody>
        </p:sp>
        <p:sp>
          <p:nvSpPr>
            <p:cNvPr id="69" name="Google Shape;373;p20">
              <a:extLst>
                <a:ext uri="{FF2B5EF4-FFF2-40B4-BE49-F238E27FC236}">
                  <a16:creationId xmlns:a16="http://schemas.microsoft.com/office/drawing/2014/main" id="{426A3C05-23C6-4324-8C03-109EFFD6EFD3}"/>
                </a:ext>
              </a:extLst>
            </p:cNvPr>
            <p:cNvSpPr/>
            <p:nvPr/>
          </p:nvSpPr>
          <p:spPr>
            <a:xfrm>
              <a:off x="4639324" y="1838425"/>
              <a:ext cx="1730504" cy="684925"/>
            </a:xfrm>
            <a:custGeom>
              <a:avLst/>
              <a:gdLst/>
              <a:ahLst/>
              <a:cxnLst/>
              <a:rect l="l" t="t" r="r" b="b"/>
              <a:pathLst>
                <a:path w="71701" h="27397" extrusionOk="0">
                  <a:moveTo>
                    <a:pt x="16360" y="0"/>
                  </a:moveTo>
                  <a:lnTo>
                    <a:pt x="16360" y="27015"/>
                  </a:lnTo>
                  <a:lnTo>
                    <a:pt x="1" y="27015"/>
                  </a:lnTo>
                  <a:lnTo>
                    <a:pt x="1" y="27396"/>
                  </a:lnTo>
                  <a:lnTo>
                    <a:pt x="16741" y="27396"/>
                  </a:lnTo>
                  <a:lnTo>
                    <a:pt x="16741" y="381"/>
                  </a:lnTo>
                  <a:lnTo>
                    <a:pt x="71700" y="381"/>
                  </a:lnTo>
                  <a:lnTo>
                    <a:pt x="71700" y="0"/>
                  </a:lnTo>
                  <a:close/>
                </a:path>
              </a:pathLst>
            </a:custGeom>
            <a:solidFill>
              <a:srgbClr val="5EB2FC">
                <a:alpha val="0"/>
              </a:srgbClr>
            </a:solidFill>
            <a:ln>
              <a:noFill/>
            </a:ln>
          </p:spPr>
          <p:txBody>
            <a:bodyPr spcFirstLastPara="1" wrap="square" lIns="91425" tIns="91425" rIns="91425" bIns="91425" anchor="ctr" anchorCtr="0">
              <a:noAutofit/>
            </a:bodyPr>
            <a:lstStyle/>
            <a:p>
              <a:endParaRPr/>
            </a:p>
          </p:txBody>
        </p:sp>
      </p:grpSp>
      <p:grpSp>
        <p:nvGrpSpPr>
          <p:cNvPr id="64" name="Google Shape;374;p20">
            <a:extLst>
              <a:ext uri="{FF2B5EF4-FFF2-40B4-BE49-F238E27FC236}">
                <a16:creationId xmlns:a16="http://schemas.microsoft.com/office/drawing/2014/main" id="{AF93E062-2482-4351-A11A-C1C7A9441806}"/>
              </a:ext>
            </a:extLst>
          </p:cNvPr>
          <p:cNvGrpSpPr/>
          <p:nvPr/>
        </p:nvGrpSpPr>
        <p:grpSpPr>
          <a:xfrm>
            <a:off x="5712629" y="4508963"/>
            <a:ext cx="2211337" cy="967148"/>
            <a:chOff x="4158563" y="3156413"/>
            <a:chExt cx="2211337" cy="967148"/>
          </a:xfrm>
        </p:grpSpPr>
        <p:sp>
          <p:nvSpPr>
            <p:cNvPr id="65" name="Google Shape;375;p20">
              <a:extLst>
                <a:ext uri="{FF2B5EF4-FFF2-40B4-BE49-F238E27FC236}">
                  <a16:creationId xmlns:a16="http://schemas.microsoft.com/office/drawing/2014/main" id="{9EC1BDB2-3BE8-4408-A6A6-B32A67112760}"/>
                </a:ext>
              </a:extLst>
            </p:cNvPr>
            <p:cNvSpPr/>
            <p:nvPr/>
          </p:nvSpPr>
          <p:spPr>
            <a:xfrm>
              <a:off x="4363675" y="3528526"/>
              <a:ext cx="2006225" cy="595035"/>
            </a:xfrm>
            <a:custGeom>
              <a:avLst/>
              <a:gdLst/>
              <a:ahLst/>
              <a:cxnLst/>
              <a:rect l="l" t="t" r="r" b="b"/>
              <a:pathLst>
                <a:path w="80249" h="22433" extrusionOk="0">
                  <a:moveTo>
                    <a:pt x="0" y="1"/>
                  </a:moveTo>
                  <a:lnTo>
                    <a:pt x="0" y="382"/>
                  </a:lnTo>
                  <a:lnTo>
                    <a:pt x="43922" y="382"/>
                  </a:lnTo>
                  <a:lnTo>
                    <a:pt x="43922" y="22432"/>
                  </a:lnTo>
                  <a:lnTo>
                    <a:pt x="80248" y="22432"/>
                  </a:lnTo>
                  <a:lnTo>
                    <a:pt x="80248" y="22051"/>
                  </a:lnTo>
                  <a:lnTo>
                    <a:pt x="44303" y="22051"/>
                  </a:lnTo>
                  <a:lnTo>
                    <a:pt x="44303" y="1"/>
                  </a:lnTo>
                  <a:close/>
                </a:path>
              </a:pathLst>
            </a:custGeom>
            <a:solidFill>
              <a:srgbClr val="4949E7">
                <a:alpha val="0"/>
              </a:srgbClr>
            </a:solidFill>
            <a:ln>
              <a:noFill/>
            </a:ln>
          </p:spPr>
          <p:txBody>
            <a:bodyPr spcFirstLastPara="1" wrap="square" lIns="91425" tIns="91425" rIns="91425" bIns="91425" anchor="ctr" anchorCtr="0">
              <a:noAutofit/>
            </a:bodyPr>
            <a:lstStyle/>
            <a:p>
              <a:endParaRPr/>
            </a:p>
          </p:txBody>
        </p:sp>
        <p:sp>
          <p:nvSpPr>
            <p:cNvPr id="66" name="Google Shape;376;p20">
              <a:extLst>
                <a:ext uri="{FF2B5EF4-FFF2-40B4-BE49-F238E27FC236}">
                  <a16:creationId xmlns:a16="http://schemas.microsoft.com/office/drawing/2014/main" id="{3C9FE90F-D687-4274-8B2B-A4BC4450A394}"/>
                </a:ext>
              </a:extLst>
            </p:cNvPr>
            <p:cNvSpPr/>
            <p:nvPr/>
          </p:nvSpPr>
          <p:spPr>
            <a:xfrm>
              <a:off x="4158563" y="3156413"/>
              <a:ext cx="411975" cy="412000"/>
            </a:xfrm>
            <a:custGeom>
              <a:avLst/>
              <a:gdLst/>
              <a:ahLst/>
              <a:cxnLst/>
              <a:rect l="l" t="t" r="r" b="b"/>
              <a:pathLst>
                <a:path w="16479" h="16480" extrusionOk="0">
                  <a:moveTo>
                    <a:pt x="8240" y="1"/>
                  </a:moveTo>
                  <a:cubicBezTo>
                    <a:pt x="3703" y="1"/>
                    <a:pt x="1" y="3692"/>
                    <a:pt x="1" y="8240"/>
                  </a:cubicBezTo>
                  <a:cubicBezTo>
                    <a:pt x="1" y="12776"/>
                    <a:pt x="3703" y="16479"/>
                    <a:pt x="8240" y="16479"/>
                  </a:cubicBezTo>
                  <a:cubicBezTo>
                    <a:pt x="12788" y="16479"/>
                    <a:pt x="16479" y="12776"/>
                    <a:pt x="16479" y="8240"/>
                  </a:cubicBezTo>
                  <a:cubicBezTo>
                    <a:pt x="16479" y="3692"/>
                    <a:pt x="12788" y="1"/>
                    <a:pt x="8240" y="1"/>
                  </a:cubicBezTo>
                  <a:close/>
                </a:path>
              </a:pathLst>
            </a:custGeom>
            <a:solidFill>
              <a:srgbClr val="4949E7"/>
            </a:solidFill>
            <a:ln>
              <a:noFill/>
            </a:ln>
          </p:spPr>
          <p:txBody>
            <a:bodyPr spcFirstLastPara="1" wrap="square" lIns="91425" tIns="91425" rIns="91425" bIns="91425" anchor="ctr" anchorCtr="0">
              <a:noAutofit/>
            </a:bodyPr>
            <a:lstStyle/>
            <a:p>
              <a:endParaRPr/>
            </a:p>
          </p:txBody>
        </p:sp>
        <p:sp>
          <p:nvSpPr>
            <p:cNvPr id="67" name="Google Shape;377;p20">
              <a:extLst>
                <a:ext uri="{FF2B5EF4-FFF2-40B4-BE49-F238E27FC236}">
                  <a16:creationId xmlns:a16="http://schemas.microsoft.com/office/drawing/2014/main" id="{193A93CC-6069-4F7D-9B25-2913A7CB4091}"/>
                </a:ext>
              </a:extLst>
            </p:cNvPr>
            <p:cNvSpPr/>
            <p:nvPr/>
          </p:nvSpPr>
          <p:spPr>
            <a:xfrm>
              <a:off x="4198463" y="3196013"/>
              <a:ext cx="332500" cy="332500"/>
            </a:xfrm>
            <a:custGeom>
              <a:avLst/>
              <a:gdLst/>
              <a:ahLst/>
              <a:cxnLst/>
              <a:rect l="l" t="t" r="r" b="b"/>
              <a:pathLst>
                <a:path w="13300" h="13300" extrusionOk="0">
                  <a:moveTo>
                    <a:pt x="6644" y="0"/>
                  </a:moveTo>
                  <a:cubicBezTo>
                    <a:pt x="2977" y="0"/>
                    <a:pt x="0" y="2977"/>
                    <a:pt x="0" y="6656"/>
                  </a:cubicBezTo>
                  <a:cubicBezTo>
                    <a:pt x="0" y="10323"/>
                    <a:pt x="2977" y="13300"/>
                    <a:pt x="6644" y="13300"/>
                  </a:cubicBezTo>
                  <a:cubicBezTo>
                    <a:pt x="10323" y="13300"/>
                    <a:pt x="13299" y="10323"/>
                    <a:pt x="13299" y="6656"/>
                  </a:cubicBezTo>
                  <a:cubicBezTo>
                    <a:pt x="13299" y="2977"/>
                    <a:pt x="10323" y="0"/>
                    <a:pt x="6644" y="0"/>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dirty="0">
                  <a:solidFill>
                    <a:srgbClr val="434343"/>
                  </a:solidFill>
                  <a:latin typeface="Fira Sans Extra Condensed Medium"/>
                  <a:ea typeface="Fira Sans Extra Condensed Medium"/>
                  <a:cs typeface="Fira Sans Extra Condensed Medium"/>
                  <a:sym typeface="Fira Sans Extra Condensed Medium"/>
                </a:rPr>
                <a:t>6</a:t>
              </a:r>
              <a:endParaRPr dirty="0"/>
            </a:p>
          </p:txBody>
        </p:sp>
      </p:grpSp>
      <p:sp>
        <p:nvSpPr>
          <p:cNvPr id="71" name="Google Shape;336;p20">
            <a:extLst>
              <a:ext uri="{FF2B5EF4-FFF2-40B4-BE49-F238E27FC236}">
                <a16:creationId xmlns:a16="http://schemas.microsoft.com/office/drawing/2014/main" id="{58DEA781-5E64-4ECC-BBA1-0F92C25D4EE2}"/>
              </a:ext>
            </a:extLst>
          </p:cNvPr>
          <p:cNvSpPr txBox="1"/>
          <p:nvPr/>
        </p:nvSpPr>
        <p:spPr>
          <a:xfrm>
            <a:off x="494476" y="5249563"/>
            <a:ext cx="3777465" cy="534900"/>
          </a:xfrm>
          <a:prstGeom prst="rect">
            <a:avLst/>
          </a:prstGeom>
          <a:noFill/>
          <a:ln>
            <a:noFill/>
          </a:ln>
        </p:spPr>
        <p:txBody>
          <a:bodyPr spcFirstLastPara="1" wrap="square" lIns="91425" tIns="91425" rIns="91425" bIns="91425" anchor="ctr" anchorCtr="0">
            <a:noAutofit/>
          </a:bodyPr>
          <a:lstStyle/>
          <a:p>
            <a:pPr lvl="0" algn="r"/>
            <a:r>
              <a:rPr lang="es-PY" sz="2400" dirty="0">
                <a:solidFill>
                  <a:schemeClr val="bg1"/>
                </a:solidFill>
                <a:latin typeface="Roboto"/>
                <a:ea typeface="Roboto"/>
                <a:cs typeface="Roboto"/>
                <a:sym typeface="Roboto"/>
              </a:rPr>
              <a:t>Ausencia de radio interferencia</a:t>
            </a:r>
            <a:endParaRPr sz="2400" dirty="0">
              <a:solidFill>
                <a:schemeClr val="bg1"/>
              </a:solidFill>
              <a:latin typeface="Roboto"/>
              <a:ea typeface="Roboto"/>
              <a:cs typeface="Roboto"/>
              <a:sym typeface="Roboto"/>
            </a:endParaRPr>
          </a:p>
        </p:txBody>
      </p:sp>
    </p:spTree>
    <p:extLst>
      <p:ext uri="{BB962C8B-B14F-4D97-AF65-F5344CB8AC3E}">
        <p14:creationId xmlns:p14="http://schemas.microsoft.com/office/powerpoint/2010/main" val="41535790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75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24340" y="-19050"/>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2264340" y="841518"/>
            <a:ext cx="7573927"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VENTAJAS Y DESVENTAJAS</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8107" y="648989"/>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sp>
        <p:nvSpPr>
          <p:cNvPr id="14" name="Google Shape;329;p20">
            <a:extLst>
              <a:ext uri="{FF2B5EF4-FFF2-40B4-BE49-F238E27FC236}">
                <a16:creationId xmlns:a16="http://schemas.microsoft.com/office/drawing/2014/main" id="{8AB604B2-DB03-4691-BEF5-2EA9C85EE169}"/>
              </a:ext>
            </a:extLst>
          </p:cNvPr>
          <p:cNvSpPr/>
          <p:nvPr/>
        </p:nvSpPr>
        <p:spPr>
          <a:xfrm>
            <a:off x="5732930" y="2848058"/>
            <a:ext cx="1331125" cy="9550"/>
          </a:xfrm>
          <a:custGeom>
            <a:avLst/>
            <a:gdLst/>
            <a:ahLst/>
            <a:cxnLst/>
            <a:rect l="l" t="t" r="r" b="b"/>
            <a:pathLst>
              <a:path w="53245" h="382" extrusionOk="0">
                <a:moveTo>
                  <a:pt x="0" y="0"/>
                </a:moveTo>
                <a:lnTo>
                  <a:pt x="0" y="381"/>
                </a:lnTo>
                <a:lnTo>
                  <a:pt x="53245" y="381"/>
                </a:lnTo>
                <a:lnTo>
                  <a:pt x="53245" y="0"/>
                </a:lnTo>
                <a:close/>
              </a:path>
            </a:pathLst>
          </a:custGeom>
          <a:solidFill>
            <a:srgbClr val="869FB2"/>
          </a:solidFill>
          <a:ln>
            <a:noFill/>
          </a:ln>
        </p:spPr>
        <p:txBody>
          <a:bodyPr spcFirstLastPara="1" wrap="square" lIns="91425" tIns="91425" rIns="91425" bIns="91425" anchor="ctr" anchorCtr="0">
            <a:noAutofit/>
          </a:bodyPr>
          <a:lstStyle/>
          <a:p>
            <a:endParaRPr dirty="0"/>
          </a:p>
        </p:txBody>
      </p:sp>
      <p:sp>
        <p:nvSpPr>
          <p:cNvPr id="15" name="Google Shape;330;p20">
            <a:extLst>
              <a:ext uri="{FF2B5EF4-FFF2-40B4-BE49-F238E27FC236}">
                <a16:creationId xmlns:a16="http://schemas.microsoft.com/office/drawing/2014/main" id="{B07DB71B-7A25-4A2F-B9A1-3F8A76DA9BEE}"/>
              </a:ext>
            </a:extLst>
          </p:cNvPr>
          <p:cNvSpPr/>
          <p:nvPr/>
        </p:nvSpPr>
        <p:spPr>
          <a:xfrm>
            <a:off x="5611330" y="2874107"/>
            <a:ext cx="1452275" cy="1329950"/>
          </a:xfrm>
          <a:custGeom>
            <a:avLst/>
            <a:gdLst/>
            <a:ahLst/>
            <a:cxnLst/>
            <a:rect l="l" t="t" r="r" b="b"/>
            <a:pathLst>
              <a:path w="58091" h="53198" extrusionOk="0">
                <a:moveTo>
                  <a:pt x="3025" y="1"/>
                </a:moveTo>
                <a:cubicBezTo>
                  <a:pt x="1358" y="1"/>
                  <a:pt x="0" y="1346"/>
                  <a:pt x="0" y="3025"/>
                </a:cubicBezTo>
                <a:cubicBezTo>
                  <a:pt x="0" y="4692"/>
                  <a:pt x="1358" y="6037"/>
                  <a:pt x="3025" y="6037"/>
                </a:cubicBezTo>
                <a:cubicBezTo>
                  <a:pt x="29123" y="6037"/>
                  <a:pt x="50519" y="26516"/>
                  <a:pt x="51995" y="52245"/>
                </a:cubicBezTo>
                <a:lnTo>
                  <a:pt x="58091" y="53198"/>
                </a:lnTo>
                <a:cubicBezTo>
                  <a:pt x="57091" y="23694"/>
                  <a:pt x="32778" y="1"/>
                  <a:pt x="3025" y="1"/>
                </a:cubicBezTo>
                <a:close/>
              </a:path>
            </a:pathLst>
          </a:custGeom>
          <a:solidFill>
            <a:srgbClr val="869FB2"/>
          </a:solidFill>
          <a:ln>
            <a:noFill/>
          </a:ln>
        </p:spPr>
        <p:txBody>
          <a:bodyPr spcFirstLastPara="1" wrap="square" lIns="91425" tIns="91425" rIns="91425" bIns="91425" anchor="ctr" anchorCtr="0">
            <a:noAutofit/>
          </a:bodyPr>
          <a:lstStyle/>
          <a:p>
            <a:endParaRPr/>
          </a:p>
        </p:txBody>
      </p:sp>
      <p:sp>
        <p:nvSpPr>
          <p:cNvPr id="16" name="Google Shape;331;p20">
            <a:extLst>
              <a:ext uri="{FF2B5EF4-FFF2-40B4-BE49-F238E27FC236}">
                <a16:creationId xmlns:a16="http://schemas.microsoft.com/office/drawing/2014/main" id="{3E5CF795-1E84-4AB4-97E9-24560AB11414}"/>
              </a:ext>
            </a:extLst>
          </p:cNvPr>
          <p:cNvSpPr/>
          <p:nvPr/>
        </p:nvSpPr>
        <p:spPr>
          <a:xfrm>
            <a:off x="5678903" y="2941682"/>
            <a:ext cx="1311775" cy="1182600"/>
          </a:xfrm>
          <a:custGeom>
            <a:avLst/>
            <a:gdLst/>
            <a:ahLst/>
            <a:cxnLst/>
            <a:rect l="l" t="t" r="r" b="b"/>
            <a:pathLst>
              <a:path w="52471" h="47304" extrusionOk="0">
                <a:moveTo>
                  <a:pt x="322" y="1"/>
                </a:moveTo>
                <a:cubicBezTo>
                  <a:pt x="143" y="1"/>
                  <a:pt x="0" y="143"/>
                  <a:pt x="0" y="322"/>
                </a:cubicBezTo>
                <a:cubicBezTo>
                  <a:pt x="0" y="489"/>
                  <a:pt x="143" y="632"/>
                  <a:pt x="322" y="632"/>
                </a:cubicBezTo>
                <a:cubicBezTo>
                  <a:pt x="26980" y="632"/>
                  <a:pt x="49197" y="20920"/>
                  <a:pt x="51828" y="47197"/>
                </a:cubicBezTo>
                <a:lnTo>
                  <a:pt x="52471" y="47304"/>
                </a:lnTo>
                <a:cubicBezTo>
                  <a:pt x="51280" y="34957"/>
                  <a:pt x="45768" y="23503"/>
                  <a:pt x="36755" y="14776"/>
                </a:cubicBezTo>
                <a:cubicBezTo>
                  <a:pt x="26920" y="5239"/>
                  <a:pt x="13978" y="1"/>
                  <a:pt x="322" y="1"/>
                </a:cubicBezTo>
                <a:close/>
              </a:path>
            </a:pathLst>
          </a:custGeom>
          <a:solidFill>
            <a:srgbClr val="FFFFFF"/>
          </a:solidFill>
          <a:ln>
            <a:noFill/>
          </a:ln>
        </p:spPr>
        <p:txBody>
          <a:bodyPr spcFirstLastPara="1" wrap="square" lIns="91425" tIns="91425" rIns="91425" bIns="91425" anchor="ctr" anchorCtr="0">
            <a:noAutofit/>
          </a:bodyPr>
          <a:lstStyle/>
          <a:p>
            <a:endParaRPr/>
          </a:p>
        </p:txBody>
      </p:sp>
      <p:sp>
        <p:nvSpPr>
          <p:cNvPr id="19" name="Google Shape;332;p20">
            <a:extLst>
              <a:ext uri="{FF2B5EF4-FFF2-40B4-BE49-F238E27FC236}">
                <a16:creationId xmlns:a16="http://schemas.microsoft.com/office/drawing/2014/main" id="{AB11FD30-52EF-40D1-A2F5-48783F07AE6A}"/>
              </a:ext>
            </a:extLst>
          </p:cNvPr>
          <p:cNvSpPr/>
          <p:nvPr/>
        </p:nvSpPr>
        <p:spPr>
          <a:xfrm>
            <a:off x="5439278" y="2746707"/>
            <a:ext cx="411975" cy="412000"/>
          </a:xfrm>
          <a:custGeom>
            <a:avLst/>
            <a:gdLst/>
            <a:ahLst/>
            <a:cxnLst/>
            <a:rect l="l" t="t" r="r" b="b"/>
            <a:pathLst>
              <a:path w="16479" h="16480" extrusionOk="0">
                <a:moveTo>
                  <a:pt x="8240" y="1"/>
                </a:moveTo>
                <a:cubicBezTo>
                  <a:pt x="3692" y="1"/>
                  <a:pt x="1" y="3704"/>
                  <a:pt x="1" y="8240"/>
                </a:cubicBezTo>
                <a:cubicBezTo>
                  <a:pt x="1" y="12788"/>
                  <a:pt x="3692" y="16479"/>
                  <a:pt x="8240" y="16479"/>
                </a:cubicBezTo>
                <a:cubicBezTo>
                  <a:pt x="12776" y="16479"/>
                  <a:pt x="16479" y="12788"/>
                  <a:pt x="16479" y="8240"/>
                </a:cubicBezTo>
                <a:cubicBezTo>
                  <a:pt x="16479" y="3704"/>
                  <a:pt x="12776" y="1"/>
                  <a:pt x="8240" y="1"/>
                </a:cubicBezTo>
                <a:close/>
              </a:path>
            </a:pathLst>
          </a:custGeom>
          <a:solidFill>
            <a:srgbClr val="869FB2"/>
          </a:solidFill>
          <a:ln>
            <a:noFill/>
          </a:ln>
        </p:spPr>
        <p:txBody>
          <a:bodyPr spcFirstLastPara="1" wrap="square" lIns="91425" tIns="91425" rIns="91425" bIns="91425" anchor="ctr" anchorCtr="0">
            <a:noAutofit/>
          </a:bodyPr>
          <a:lstStyle/>
          <a:p>
            <a:endParaRPr/>
          </a:p>
        </p:txBody>
      </p:sp>
      <p:sp>
        <p:nvSpPr>
          <p:cNvPr id="20" name="Google Shape;333;p20">
            <a:extLst>
              <a:ext uri="{FF2B5EF4-FFF2-40B4-BE49-F238E27FC236}">
                <a16:creationId xmlns:a16="http://schemas.microsoft.com/office/drawing/2014/main" id="{02BD856E-8FDA-4436-A55D-1F57DA5C0020}"/>
              </a:ext>
            </a:extLst>
          </p:cNvPr>
          <p:cNvSpPr/>
          <p:nvPr/>
        </p:nvSpPr>
        <p:spPr>
          <a:xfrm>
            <a:off x="5478878" y="2786607"/>
            <a:ext cx="332500" cy="332500"/>
          </a:xfrm>
          <a:custGeom>
            <a:avLst/>
            <a:gdLst/>
            <a:ahLst/>
            <a:cxnLst/>
            <a:rect l="l" t="t" r="r" b="b"/>
            <a:pathLst>
              <a:path w="13300" h="13300" extrusionOk="0">
                <a:moveTo>
                  <a:pt x="6656" y="0"/>
                </a:moveTo>
                <a:cubicBezTo>
                  <a:pt x="2977" y="0"/>
                  <a:pt x="0" y="2977"/>
                  <a:pt x="0" y="6644"/>
                </a:cubicBezTo>
                <a:cubicBezTo>
                  <a:pt x="0" y="10323"/>
                  <a:pt x="2977" y="13300"/>
                  <a:pt x="6656" y="13300"/>
                </a:cubicBezTo>
                <a:cubicBezTo>
                  <a:pt x="10323" y="13300"/>
                  <a:pt x="13299" y="10323"/>
                  <a:pt x="13299" y="6644"/>
                </a:cubicBezTo>
                <a:cubicBezTo>
                  <a:pt x="13299" y="2977"/>
                  <a:pt x="10323" y="0"/>
                  <a:pt x="6656" y="0"/>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a:solidFill>
                  <a:srgbClr val="434343"/>
                </a:solidFill>
                <a:latin typeface="Fira Sans Extra Condensed Medium"/>
                <a:ea typeface="Fira Sans Extra Condensed Medium"/>
                <a:cs typeface="Fira Sans Extra Condensed Medium"/>
                <a:sym typeface="Fira Sans Extra Condensed Medium"/>
              </a:rPr>
              <a:t>1</a:t>
            </a:r>
            <a:endParaRPr/>
          </a:p>
        </p:txBody>
      </p:sp>
      <p:sp>
        <p:nvSpPr>
          <p:cNvPr id="23" name="Google Shape;336;p20">
            <a:extLst>
              <a:ext uri="{FF2B5EF4-FFF2-40B4-BE49-F238E27FC236}">
                <a16:creationId xmlns:a16="http://schemas.microsoft.com/office/drawing/2014/main" id="{BA48F7ED-AB8B-496F-97F2-103D52F9BAD5}"/>
              </a:ext>
            </a:extLst>
          </p:cNvPr>
          <p:cNvSpPr txBox="1"/>
          <p:nvPr/>
        </p:nvSpPr>
        <p:spPr>
          <a:xfrm>
            <a:off x="7006555" y="2623807"/>
            <a:ext cx="3777465" cy="534900"/>
          </a:xfrm>
          <a:prstGeom prst="rect">
            <a:avLst/>
          </a:prstGeom>
          <a:noFill/>
          <a:ln>
            <a:noFill/>
          </a:ln>
        </p:spPr>
        <p:txBody>
          <a:bodyPr spcFirstLastPara="1" wrap="square" lIns="91425" tIns="91425" rIns="91425" bIns="91425" anchor="ctr" anchorCtr="0">
            <a:noAutofit/>
          </a:bodyPr>
          <a:lstStyle/>
          <a:p>
            <a:r>
              <a:rPr lang="en" sz="2400" dirty="0">
                <a:solidFill>
                  <a:schemeClr val="bg1"/>
                </a:solidFill>
                <a:latin typeface="Roboto"/>
                <a:ea typeface="Roboto"/>
                <a:cs typeface="Roboto"/>
                <a:sym typeface="Roboto"/>
              </a:rPr>
              <a:t>Reducción del tamaño y del costo</a:t>
            </a:r>
            <a:endParaRPr sz="2400" dirty="0">
              <a:solidFill>
                <a:schemeClr val="bg1"/>
              </a:solidFill>
              <a:latin typeface="Roboto"/>
              <a:ea typeface="Roboto"/>
              <a:cs typeface="Roboto"/>
              <a:sym typeface="Roboto"/>
            </a:endParaRPr>
          </a:p>
        </p:txBody>
      </p:sp>
      <p:grpSp>
        <p:nvGrpSpPr>
          <p:cNvPr id="24" name="Google Shape;337;p20">
            <a:extLst>
              <a:ext uri="{FF2B5EF4-FFF2-40B4-BE49-F238E27FC236}">
                <a16:creationId xmlns:a16="http://schemas.microsoft.com/office/drawing/2014/main" id="{2B9D92C3-287D-47AE-9EF0-3728A69EF92B}"/>
              </a:ext>
            </a:extLst>
          </p:cNvPr>
          <p:cNvGrpSpPr/>
          <p:nvPr/>
        </p:nvGrpSpPr>
        <p:grpSpPr>
          <a:xfrm>
            <a:off x="6183228" y="3975564"/>
            <a:ext cx="1748750" cy="1360025"/>
            <a:chOff x="4629163" y="2623013"/>
            <a:chExt cx="1748750" cy="1360025"/>
          </a:xfrm>
        </p:grpSpPr>
        <p:sp>
          <p:nvSpPr>
            <p:cNvPr id="25" name="Google Shape;338;p20">
              <a:extLst>
                <a:ext uri="{FF2B5EF4-FFF2-40B4-BE49-F238E27FC236}">
                  <a16:creationId xmlns:a16="http://schemas.microsoft.com/office/drawing/2014/main" id="{13F89164-DACC-4538-9AEF-0F5217214B5C}"/>
                </a:ext>
              </a:extLst>
            </p:cNvPr>
            <p:cNvSpPr/>
            <p:nvPr/>
          </p:nvSpPr>
          <p:spPr>
            <a:xfrm>
              <a:off x="4629163" y="2818588"/>
              <a:ext cx="890900" cy="1164450"/>
            </a:xfrm>
            <a:custGeom>
              <a:avLst/>
              <a:gdLst/>
              <a:ahLst/>
              <a:cxnLst/>
              <a:rect l="l" t="t" r="r" b="b"/>
              <a:pathLst>
                <a:path w="35636" h="46578" extrusionOk="0">
                  <a:moveTo>
                    <a:pt x="29504" y="0"/>
                  </a:moveTo>
                  <a:lnTo>
                    <a:pt x="29504" y="0"/>
                  </a:lnTo>
                  <a:cubicBezTo>
                    <a:pt x="29564" y="941"/>
                    <a:pt x="29599" y="1893"/>
                    <a:pt x="29599" y="2858"/>
                  </a:cubicBezTo>
                  <a:cubicBezTo>
                    <a:pt x="29599" y="21051"/>
                    <a:pt x="16955" y="36350"/>
                    <a:pt x="0" y="40422"/>
                  </a:cubicBezTo>
                  <a:lnTo>
                    <a:pt x="203" y="46578"/>
                  </a:lnTo>
                  <a:cubicBezTo>
                    <a:pt x="20420" y="42303"/>
                    <a:pt x="35636" y="24325"/>
                    <a:pt x="35636" y="2858"/>
                  </a:cubicBezTo>
                  <a:cubicBezTo>
                    <a:pt x="35636" y="2215"/>
                    <a:pt x="35624" y="1584"/>
                    <a:pt x="35600" y="953"/>
                  </a:cubicBezTo>
                  <a:lnTo>
                    <a:pt x="29504" y="0"/>
                  </a:lnTo>
                  <a:close/>
                </a:path>
              </a:pathLst>
            </a:custGeom>
            <a:solidFill>
              <a:srgbClr val="69E781"/>
            </a:solidFill>
            <a:ln>
              <a:noFill/>
            </a:ln>
          </p:spPr>
          <p:txBody>
            <a:bodyPr spcFirstLastPara="1" wrap="square" lIns="91425" tIns="91425" rIns="91425" bIns="91425" anchor="ctr" anchorCtr="0">
              <a:noAutofit/>
            </a:bodyPr>
            <a:lstStyle/>
            <a:p>
              <a:endParaRPr/>
            </a:p>
          </p:txBody>
        </p:sp>
        <p:sp>
          <p:nvSpPr>
            <p:cNvPr id="26" name="Google Shape;339;p20">
              <a:extLst>
                <a:ext uri="{FF2B5EF4-FFF2-40B4-BE49-F238E27FC236}">
                  <a16:creationId xmlns:a16="http://schemas.microsoft.com/office/drawing/2014/main" id="{CBB785FF-612E-42D3-AB17-FA85ECFE29E0}"/>
                </a:ext>
              </a:extLst>
            </p:cNvPr>
            <p:cNvSpPr/>
            <p:nvPr/>
          </p:nvSpPr>
          <p:spPr>
            <a:xfrm>
              <a:off x="4698513" y="2897763"/>
              <a:ext cx="753975" cy="999250"/>
            </a:xfrm>
            <a:custGeom>
              <a:avLst/>
              <a:gdLst/>
              <a:ahLst/>
              <a:cxnLst/>
              <a:rect l="l" t="t" r="r" b="b"/>
              <a:pathLst>
                <a:path w="30159" h="39970" extrusionOk="0">
                  <a:moveTo>
                    <a:pt x="29516" y="0"/>
                  </a:moveTo>
                  <a:cubicBezTo>
                    <a:pt x="29385" y="18312"/>
                    <a:pt x="17396" y="34147"/>
                    <a:pt x="1" y="39315"/>
                  </a:cubicBezTo>
                  <a:lnTo>
                    <a:pt x="12" y="39970"/>
                  </a:lnTo>
                  <a:cubicBezTo>
                    <a:pt x="17538" y="34814"/>
                    <a:pt x="29980" y="18562"/>
                    <a:pt x="30159" y="108"/>
                  </a:cubicBezTo>
                  <a:lnTo>
                    <a:pt x="29516" y="0"/>
                  </a:lnTo>
                  <a:close/>
                </a:path>
              </a:pathLst>
            </a:custGeom>
            <a:solidFill>
              <a:srgbClr val="FFFFFF"/>
            </a:solidFill>
            <a:ln>
              <a:noFill/>
            </a:ln>
          </p:spPr>
          <p:txBody>
            <a:bodyPr spcFirstLastPara="1" wrap="square" lIns="91425" tIns="91425" rIns="91425" bIns="91425" anchor="ctr" anchorCtr="0">
              <a:noAutofit/>
            </a:bodyPr>
            <a:lstStyle/>
            <a:p>
              <a:endParaRPr/>
            </a:p>
          </p:txBody>
        </p:sp>
        <p:sp>
          <p:nvSpPr>
            <p:cNvPr id="31" name="Google Shape;340;p20">
              <a:extLst>
                <a:ext uri="{FF2B5EF4-FFF2-40B4-BE49-F238E27FC236}">
                  <a16:creationId xmlns:a16="http://schemas.microsoft.com/office/drawing/2014/main" id="{95A86DFC-593A-43A9-92D6-D0B326DFBF9C}"/>
                </a:ext>
              </a:extLst>
            </p:cNvPr>
            <p:cNvSpPr/>
            <p:nvPr/>
          </p:nvSpPr>
          <p:spPr>
            <a:xfrm>
              <a:off x="5297688" y="2720963"/>
              <a:ext cx="1080225" cy="253925"/>
            </a:xfrm>
            <a:custGeom>
              <a:avLst/>
              <a:gdLst/>
              <a:ahLst/>
              <a:cxnLst/>
              <a:rect l="l" t="t" r="r" b="b"/>
              <a:pathLst>
                <a:path w="43209" h="10157" extrusionOk="0">
                  <a:moveTo>
                    <a:pt x="382" y="0"/>
                  </a:moveTo>
                  <a:lnTo>
                    <a:pt x="1" y="12"/>
                  </a:lnTo>
                  <a:lnTo>
                    <a:pt x="191" y="10156"/>
                  </a:lnTo>
                  <a:lnTo>
                    <a:pt x="43209" y="9989"/>
                  </a:lnTo>
                  <a:lnTo>
                    <a:pt x="43197" y="9608"/>
                  </a:lnTo>
                  <a:lnTo>
                    <a:pt x="560" y="9775"/>
                  </a:lnTo>
                  <a:lnTo>
                    <a:pt x="382" y="0"/>
                  </a:lnTo>
                  <a:close/>
                </a:path>
              </a:pathLst>
            </a:custGeom>
            <a:solidFill>
              <a:srgbClr val="69E781"/>
            </a:solidFill>
            <a:ln>
              <a:noFill/>
            </a:ln>
          </p:spPr>
          <p:txBody>
            <a:bodyPr spcFirstLastPara="1" wrap="square" lIns="91425" tIns="91425" rIns="91425" bIns="91425" anchor="ctr" anchorCtr="0">
              <a:noAutofit/>
            </a:bodyPr>
            <a:lstStyle/>
            <a:p>
              <a:endParaRPr dirty="0"/>
            </a:p>
          </p:txBody>
        </p:sp>
        <p:sp>
          <p:nvSpPr>
            <p:cNvPr id="32" name="Google Shape;341;p20">
              <a:extLst>
                <a:ext uri="{FF2B5EF4-FFF2-40B4-BE49-F238E27FC236}">
                  <a16:creationId xmlns:a16="http://schemas.microsoft.com/office/drawing/2014/main" id="{832FAA6B-16DD-400F-8D5E-EF2ADD249E98}"/>
                </a:ext>
              </a:extLst>
            </p:cNvPr>
            <p:cNvSpPr/>
            <p:nvPr/>
          </p:nvSpPr>
          <p:spPr>
            <a:xfrm>
              <a:off x="5232813" y="2623013"/>
              <a:ext cx="411975" cy="412300"/>
            </a:xfrm>
            <a:custGeom>
              <a:avLst/>
              <a:gdLst/>
              <a:ahLst/>
              <a:cxnLst/>
              <a:rect l="l" t="t" r="r" b="b"/>
              <a:pathLst>
                <a:path w="16479" h="16492" extrusionOk="0">
                  <a:moveTo>
                    <a:pt x="8239" y="1"/>
                  </a:moveTo>
                  <a:cubicBezTo>
                    <a:pt x="3703" y="1"/>
                    <a:pt x="0" y="3704"/>
                    <a:pt x="0" y="8252"/>
                  </a:cubicBezTo>
                  <a:cubicBezTo>
                    <a:pt x="0" y="12788"/>
                    <a:pt x="3703" y="16491"/>
                    <a:pt x="8239" y="16491"/>
                  </a:cubicBezTo>
                  <a:cubicBezTo>
                    <a:pt x="12788" y="16491"/>
                    <a:pt x="16479" y="12788"/>
                    <a:pt x="16479" y="8252"/>
                  </a:cubicBezTo>
                  <a:cubicBezTo>
                    <a:pt x="16479" y="3704"/>
                    <a:pt x="12788" y="1"/>
                    <a:pt x="8239" y="1"/>
                  </a:cubicBezTo>
                  <a:close/>
                </a:path>
              </a:pathLst>
            </a:custGeom>
            <a:solidFill>
              <a:srgbClr val="69E781"/>
            </a:solidFill>
            <a:ln>
              <a:noFill/>
            </a:ln>
          </p:spPr>
          <p:txBody>
            <a:bodyPr spcFirstLastPara="1" wrap="square" lIns="91425" tIns="91425" rIns="91425" bIns="91425" anchor="ctr" anchorCtr="0">
              <a:noAutofit/>
            </a:bodyPr>
            <a:lstStyle/>
            <a:p>
              <a:endParaRPr/>
            </a:p>
          </p:txBody>
        </p:sp>
        <p:sp>
          <p:nvSpPr>
            <p:cNvPr id="33" name="Google Shape;342;p20">
              <a:extLst>
                <a:ext uri="{FF2B5EF4-FFF2-40B4-BE49-F238E27FC236}">
                  <a16:creationId xmlns:a16="http://schemas.microsoft.com/office/drawing/2014/main" id="{AE547A34-06CD-42C1-8AB1-B2567957833C}"/>
                </a:ext>
              </a:extLst>
            </p:cNvPr>
            <p:cNvSpPr/>
            <p:nvPr/>
          </p:nvSpPr>
          <p:spPr>
            <a:xfrm>
              <a:off x="5272688" y="2662913"/>
              <a:ext cx="332500" cy="332500"/>
            </a:xfrm>
            <a:custGeom>
              <a:avLst/>
              <a:gdLst/>
              <a:ahLst/>
              <a:cxnLst/>
              <a:rect l="l" t="t" r="r" b="b"/>
              <a:pathLst>
                <a:path w="13300" h="13300" extrusionOk="0">
                  <a:moveTo>
                    <a:pt x="6644" y="0"/>
                  </a:moveTo>
                  <a:cubicBezTo>
                    <a:pt x="2977" y="0"/>
                    <a:pt x="1" y="2977"/>
                    <a:pt x="1" y="6656"/>
                  </a:cubicBezTo>
                  <a:cubicBezTo>
                    <a:pt x="1" y="10323"/>
                    <a:pt x="2977" y="13300"/>
                    <a:pt x="6644" y="13300"/>
                  </a:cubicBezTo>
                  <a:cubicBezTo>
                    <a:pt x="10323" y="13300"/>
                    <a:pt x="13300" y="10323"/>
                    <a:pt x="13300" y="6656"/>
                  </a:cubicBezTo>
                  <a:cubicBezTo>
                    <a:pt x="13300" y="2977"/>
                    <a:pt x="10323" y="0"/>
                    <a:pt x="6644" y="0"/>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dirty="0">
                  <a:solidFill>
                    <a:srgbClr val="434343"/>
                  </a:solidFill>
                  <a:latin typeface="Fira Sans Extra Condensed Medium"/>
                  <a:ea typeface="Fira Sans Extra Condensed Medium"/>
                  <a:cs typeface="Fira Sans Extra Condensed Medium"/>
                  <a:sym typeface="Fira Sans Extra Condensed Medium"/>
                </a:rPr>
                <a:t>2</a:t>
              </a:r>
              <a:endParaRPr dirty="0"/>
            </a:p>
          </p:txBody>
        </p:sp>
      </p:grpSp>
      <p:grpSp>
        <p:nvGrpSpPr>
          <p:cNvPr id="37" name="Google Shape;347;p20">
            <a:extLst>
              <a:ext uri="{FF2B5EF4-FFF2-40B4-BE49-F238E27FC236}">
                <a16:creationId xmlns:a16="http://schemas.microsoft.com/office/drawing/2014/main" id="{6C6CDA5B-D4ED-4EBD-A22E-B80C6B36F1B7}"/>
              </a:ext>
            </a:extLst>
          </p:cNvPr>
          <p:cNvGrpSpPr/>
          <p:nvPr/>
        </p:nvGrpSpPr>
        <p:grpSpPr>
          <a:xfrm>
            <a:off x="4320205" y="4477413"/>
            <a:ext cx="2074675" cy="998675"/>
            <a:chOff x="2766138" y="3124863"/>
            <a:chExt cx="2074675" cy="998675"/>
          </a:xfrm>
        </p:grpSpPr>
        <p:sp>
          <p:nvSpPr>
            <p:cNvPr id="38" name="Google Shape;348;p20">
              <a:extLst>
                <a:ext uri="{FF2B5EF4-FFF2-40B4-BE49-F238E27FC236}">
                  <a16:creationId xmlns:a16="http://schemas.microsoft.com/office/drawing/2014/main" id="{4E6BB2D3-E1EA-4C39-BE8C-8DD07777BF10}"/>
                </a:ext>
              </a:extLst>
            </p:cNvPr>
            <p:cNvSpPr/>
            <p:nvPr/>
          </p:nvSpPr>
          <p:spPr>
            <a:xfrm>
              <a:off x="3494788" y="3124863"/>
              <a:ext cx="1139450" cy="882275"/>
            </a:xfrm>
            <a:custGeom>
              <a:avLst/>
              <a:gdLst/>
              <a:ahLst/>
              <a:cxnLst/>
              <a:rect l="l" t="t" r="r" b="b"/>
              <a:pathLst>
                <a:path w="45578" h="35291" extrusionOk="0">
                  <a:moveTo>
                    <a:pt x="6037" y="1"/>
                  </a:moveTo>
                  <a:lnTo>
                    <a:pt x="1" y="441"/>
                  </a:lnTo>
                  <a:cubicBezTo>
                    <a:pt x="798" y="19789"/>
                    <a:pt x="16788" y="35291"/>
                    <a:pt x="36327" y="35291"/>
                  </a:cubicBezTo>
                  <a:cubicBezTo>
                    <a:pt x="39494" y="35291"/>
                    <a:pt x="42589" y="34958"/>
                    <a:pt x="45578" y="34327"/>
                  </a:cubicBezTo>
                  <a:lnTo>
                    <a:pt x="45375" y="28171"/>
                  </a:lnTo>
                  <a:cubicBezTo>
                    <a:pt x="42470" y="28873"/>
                    <a:pt x="39446" y="29254"/>
                    <a:pt x="36327" y="29254"/>
                  </a:cubicBezTo>
                  <a:cubicBezTo>
                    <a:pt x="19967" y="29254"/>
                    <a:pt x="6609" y="16217"/>
                    <a:pt x="6037" y="1"/>
                  </a:cubicBezTo>
                  <a:close/>
                </a:path>
              </a:pathLst>
            </a:custGeom>
            <a:solidFill>
              <a:srgbClr val="FCBD24"/>
            </a:solidFill>
            <a:ln>
              <a:noFill/>
            </a:ln>
          </p:spPr>
          <p:txBody>
            <a:bodyPr spcFirstLastPara="1" wrap="square" lIns="91425" tIns="91425" rIns="91425" bIns="91425" anchor="ctr" anchorCtr="0">
              <a:noAutofit/>
            </a:bodyPr>
            <a:lstStyle/>
            <a:p>
              <a:endParaRPr/>
            </a:p>
          </p:txBody>
        </p:sp>
        <p:sp>
          <p:nvSpPr>
            <p:cNvPr id="39" name="Google Shape;349;p20">
              <a:extLst>
                <a:ext uri="{FF2B5EF4-FFF2-40B4-BE49-F238E27FC236}">
                  <a16:creationId xmlns:a16="http://schemas.microsoft.com/office/drawing/2014/main" id="{668606A4-081B-4053-8A39-3E1C7CCB4127}"/>
                </a:ext>
              </a:extLst>
            </p:cNvPr>
            <p:cNvSpPr/>
            <p:nvPr/>
          </p:nvSpPr>
          <p:spPr>
            <a:xfrm>
              <a:off x="3567713" y="3197213"/>
              <a:ext cx="997175" cy="742375"/>
            </a:xfrm>
            <a:custGeom>
              <a:avLst/>
              <a:gdLst/>
              <a:ahLst/>
              <a:cxnLst/>
              <a:rect l="l" t="t" r="r" b="b"/>
              <a:pathLst>
                <a:path w="39887" h="29695" extrusionOk="0">
                  <a:moveTo>
                    <a:pt x="644" y="0"/>
                  </a:moveTo>
                  <a:lnTo>
                    <a:pt x="1" y="36"/>
                  </a:lnTo>
                  <a:cubicBezTo>
                    <a:pt x="906" y="7727"/>
                    <a:pt x="4430" y="14835"/>
                    <a:pt x="10085" y="20276"/>
                  </a:cubicBezTo>
                  <a:cubicBezTo>
                    <a:pt x="16396" y="26349"/>
                    <a:pt x="24682" y="29694"/>
                    <a:pt x="33410" y="29694"/>
                  </a:cubicBezTo>
                  <a:cubicBezTo>
                    <a:pt x="35577" y="29694"/>
                    <a:pt x="37744" y="29528"/>
                    <a:pt x="39887" y="29194"/>
                  </a:cubicBezTo>
                  <a:lnTo>
                    <a:pt x="39863" y="28551"/>
                  </a:lnTo>
                  <a:cubicBezTo>
                    <a:pt x="37732" y="28885"/>
                    <a:pt x="35577" y="29051"/>
                    <a:pt x="33410" y="29051"/>
                  </a:cubicBezTo>
                  <a:cubicBezTo>
                    <a:pt x="16479" y="29051"/>
                    <a:pt x="2584" y="16502"/>
                    <a:pt x="644" y="0"/>
                  </a:cubicBezTo>
                  <a:close/>
                </a:path>
              </a:pathLst>
            </a:custGeom>
            <a:solidFill>
              <a:srgbClr val="FFFFFF"/>
            </a:solidFill>
            <a:ln>
              <a:noFill/>
            </a:ln>
          </p:spPr>
          <p:txBody>
            <a:bodyPr spcFirstLastPara="1" wrap="square" lIns="91425" tIns="91425" rIns="91425" bIns="91425" anchor="ctr" anchorCtr="0">
              <a:noAutofit/>
            </a:bodyPr>
            <a:lstStyle/>
            <a:p>
              <a:endParaRPr/>
            </a:p>
          </p:txBody>
        </p:sp>
        <p:sp>
          <p:nvSpPr>
            <p:cNvPr id="40" name="Google Shape;350;p20">
              <a:extLst>
                <a:ext uri="{FF2B5EF4-FFF2-40B4-BE49-F238E27FC236}">
                  <a16:creationId xmlns:a16="http://schemas.microsoft.com/office/drawing/2014/main" id="{B3ED9FD0-7A00-482B-863D-969BA196AC86}"/>
                </a:ext>
              </a:extLst>
            </p:cNvPr>
            <p:cNvSpPr/>
            <p:nvPr/>
          </p:nvSpPr>
          <p:spPr>
            <a:xfrm>
              <a:off x="2766138" y="4099688"/>
              <a:ext cx="1839825" cy="9550"/>
            </a:xfrm>
            <a:custGeom>
              <a:avLst/>
              <a:gdLst/>
              <a:ahLst/>
              <a:cxnLst/>
              <a:rect l="l" t="t" r="r" b="b"/>
              <a:pathLst>
                <a:path w="73593" h="382" extrusionOk="0">
                  <a:moveTo>
                    <a:pt x="0" y="1"/>
                  </a:moveTo>
                  <a:lnTo>
                    <a:pt x="0" y="382"/>
                  </a:lnTo>
                  <a:lnTo>
                    <a:pt x="73593" y="382"/>
                  </a:lnTo>
                  <a:lnTo>
                    <a:pt x="73593" y="1"/>
                  </a:lnTo>
                  <a:close/>
                </a:path>
              </a:pathLst>
            </a:custGeom>
            <a:solidFill>
              <a:srgbClr val="FCBD24"/>
            </a:solidFill>
            <a:ln>
              <a:noFill/>
            </a:ln>
          </p:spPr>
          <p:txBody>
            <a:bodyPr spcFirstLastPara="1" wrap="square" lIns="91425" tIns="91425" rIns="91425" bIns="91425" anchor="ctr" anchorCtr="0">
              <a:noAutofit/>
            </a:bodyPr>
            <a:lstStyle/>
            <a:p>
              <a:endParaRPr/>
            </a:p>
          </p:txBody>
        </p:sp>
        <p:sp>
          <p:nvSpPr>
            <p:cNvPr id="41" name="Google Shape;351;p20">
              <a:extLst>
                <a:ext uri="{FF2B5EF4-FFF2-40B4-BE49-F238E27FC236}">
                  <a16:creationId xmlns:a16="http://schemas.microsoft.com/office/drawing/2014/main" id="{03262DAF-2D36-44C1-B689-27CAC8EBCD39}"/>
                </a:ext>
              </a:extLst>
            </p:cNvPr>
            <p:cNvSpPr/>
            <p:nvPr/>
          </p:nvSpPr>
          <p:spPr>
            <a:xfrm>
              <a:off x="4428838" y="3711563"/>
              <a:ext cx="411975" cy="411975"/>
            </a:xfrm>
            <a:custGeom>
              <a:avLst/>
              <a:gdLst/>
              <a:ahLst/>
              <a:cxnLst/>
              <a:rect l="l" t="t" r="r" b="b"/>
              <a:pathLst>
                <a:path w="16479" h="16479" extrusionOk="0">
                  <a:moveTo>
                    <a:pt x="8240" y="0"/>
                  </a:moveTo>
                  <a:cubicBezTo>
                    <a:pt x="3691" y="0"/>
                    <a:pt x="0" y="3703"/>
                    <a:pt x="0" y="8239"/>
                  </a:cubicBezTo>
                  <a:cubicBezTo>
                    <a:pt x="0" y="12787"/>
                    <a:pt x="3691" y="16478"/>
                    <a:pt x="8240" y="16478"/>
                  </a:cubicBezTo>
                  <a:cubicBezTo>
                    <a:pt x="12776" y="16478"/>
                    <a:pt x="16479" y="12787"/>
                    <a:pt x="16479" y="8239"/>
                  </a:cubicBezTo>
                  <a:cubicBezTo>
                    <a:pt x="16479" y="3703"/>
                    <a:pt x="12776" y="0"/>
                    <a:pt x="8240" y="0"/>
                  </a:cubicBezTo>
                  <a:close/>
                </a:path>
              </a:pathLst>
            </a:custGeom>
            <a:solidFill>
              <a:srgbClr val="FCBD24"/>
            </a:solidFill>
            <a:ln>
              <a:noFill/>
            </a:ln>
          </p:spPr>
          <p:txBody>
            <a:bodyPr spcFirstLastPara="1" wrap="square" lIns="91425" tIns="91425" rIns="91425" bIns="91425" anchor="ctr" anchorCtr="0">
              <a:noAutofit/>
            </a:bodyPr>
            <a:lstStyle/>
            <a:p>
              <a:endParaRPr dirty="0"/>
            </a:p>
          </p:txBody>
        </p:sp>
        <p:sp>
          <p:nvSpPr>
            <p:cNvPr id="43" name="Google Shape;355;p20">
              <a:extLst>
                <a:ext uri="{FF2B5EF4-FFF2-40B4-BE49-F238E27FC236}">
                  <a16:creationId xmlns:a16="http://schemas.microsoft.com/office/drawing/2014/main" id="{64935477-2E93-48EE-9E72-47D1B96A5D51}"/>
                </a:ext>
              </a:extLst>
            </p:cNvPr>
            <p:cNvSpPr/>
            <p:nvPr/>
          </p:nvSpPr>
          <p:spPr>
            <a:xfrm>
              <a:off x="4468438" y="3751438"/>
              <a:ext cx="332500" cy="332500"/>
            </a:xfrm>
            <a:custGeom>
              <a:avLst/>
              <a:gdLst/>
              <a:ahLst/>
              <a:cxnLst/>
              <a:rect l="l" t="t" r="r" b="b"/>
              <a:pathLst>
                <a:path w="13300" h="13300" extrusionOk="0">
                  <a:moveTo>
                    <a:pt x="6656" y="0"/>
                  </a:moveTo>
                  <a:cubicBezTo>
                    <a:pt x="2977" y="0"/>
                    <a:pt x="0" y="2977"/>
                    <a:pt x="0" y="6644"/>
                  </a:cubicBezTo>
                  <a:cubicBezTo>
                    <a:pt x="0" y="10323"/>
                    <a:pt x="2977" y="13300"/>
                    <a:pt x="6656" y="13300"/>
                  </a:cubicBezTo>
                  <a:cubicBezTo>
                    <a:pt x="10323" y="13300"/>
                    <a:pt x="13299" y="10323"/>
                    <a:pt x="13299" y="6644"/>
                  </a:cubicBezTo>
                  <a:cubicBezTo>
                    <a:pt x="13299" y="2977"/>
                    <a:pt x="10323" y="0"/>
                    <a:pt x="6656" y="0"/>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a:solidFill>
                    <a:srgbClr val="434343"/>
                  </a:solidFill>
                  <a:latin typeface="Fira Sans Extra Condensed Medium"/>
                  <a:ea typeface="Fira Sans Extra Condensed Medium"/>
                  <a:cs typeface="Fira Sans Extra Condensed Medium"/>
                  <a:sym typeface="Fira Sans Extra Condensed Medium"/>
                </a:rPr>
                <a:t>3</a:t>
              </a:r>
              <a:endParaRPr/>
            </a:p>
          </p:txBody>
        </p:sp>
      </p:grpSp>
      <p:grpSp>
        <p:nvGrpSpPr>
          <p:cNvPr id="46" name="Google Shape;356;p20">
            <a:extLst>
              <a:ext uri="{FF2B5EF4-FFF2-40B4-BE49-F238E27FC236}">
                <a16:creationId xmlns:a16="http://schemas.microsoft.com/office/drawing/2014/main" id="{9BB1985C-5ADE-4141-B9ED-86A49D0AC617}"/>
              </a:ext>
            </a:extLst>
          </p:cNvPr>
          <p:cNvGrpSpPr/>
          <p:nvPr/>
        </p:nvGrpSpPr>
        <p:grpSpPr>
          <a:xfrm>
            <a:off x="4320203" y="3708590"/>
            <a:ext cx="1725525" cy="976025"/>
            <a:chOff x="2766138" y="2356038"/>
            <a:chExt cx="1725525" cy="976025"/>
          </a:xfrm>
        </p:grpSpPr>
        <p:sp>
          <p:nvSpPr>
            <p:cNvPr id="47" name="Google Shape;357;p20">
              <a:extLst>
                <a:ext uri="{FF2B5EF4-FFF2-40B4-BE49-F238E27FC236}">
                  <a16:creationId xmlns:a16="http://schemas.microsoft.com/office/drawing/2014/main" id="{0536B3A5-E972-4CDB-8FE8-4375F7FEE799}"/>
                </a:ext>
              </a:extLst>
            </p:cNvPr>
            <p:cNvSpPr/>
            <p:nvPr/>
          </p:nvSpPr>
          <p:spPr>
            <a:xfrm>
              <a:off x="3494188" y="2356038"/>
              <a:ext cx="997475" cy="779875"/>
            </a:xfrm>
            <a:custGeom>
              <a:avLst/>
              <a:gdLst/>
              <a:ahLst/>
              <a:cxnLst/>
              <a:rect l="l" t="t" r="r" b="b"/>
              <a:pathLst>
                <a:path w="39899" h="31195" extrusionOk="0">
                  <a:moveTo>
                    <a:pt x="29683" y="0"/>
                  </a:moveTo>
                  <a:cubicBezTo>
                    <a:pt x="13312" y="0"/>
                    <a:pt x="1" y="13323"/>
                    <a:pt x="1" y="29694"/>
                  </a:cubicBezTo>
                  <a:cubicBezTo>
                    <a:pt x="1" y="30194"/>
                    <a:pt x="13" y="30694"/>
                    <a:pt x="25" y="31194"/>
                  </a:cubicBezTo>
                  <a:lnTo>
                    <a:pt x="6061" y="30754"/>
                  </a:lnTo>
                  <a:cubicBezTo>
                    <a:pt x="6049" y="30397"/>
                    <a:pt x="6037" y="30051"/>
                    <a:pt x="6037" y="29694"/>
                  </a:cubicBezTo>
                  <a:cubicBezTo>
                    <a:pt x="6037" y="16657"/>
                    <a:pt x="16646" y="6048"/>
                    <a:pt x="29683" y="6048"/>
                  </a:cubicBezTo>
                  <a:cubicBezTo>
                    <a:pt x="33065" y="6048"/>
                    <a:pt x="36232" y="6977"/>
                    <a:pt x="38958" y="8573"/>
                  </a:cubicBezTo>
                  <a:lnTo>
                    <a:pt x="39899" y="2250"/>
                  </a:lnTo>
                  <a:cubicBezTo>
                    <a:pt x="36791" y="810"/>
                    <a:pt x="33326" y="0"/>
                    <a:pt x="29683" y="0"/>
                  </a:cubicBezTo>
                  <a:close/>
                </a:path>
              </a:pathLst>
            </a:custGeom>
            <a:solidFill>
              <a:srgbClr val="EC3A3B"/>
            </a:solidFill>
            <a:ln>
              <a:noFill/>
            </a:ln>
          </p:spPr>
          <p:txBody>
            <a:bodyPr spcFirstLastPara="1" wrap="square" lIns="91425" tIns="91425" rIns="91425" bIns="91425" anchor="ctr" anchorCtr="0">
              <a:noAutofit/>
            </a:bodyPr>
            <a:lstStyle/>
            <a:p>
              <a:endParaRPr/>
            </a:p>
          </p:txBody>
        </p:sp>
        <p:sp>
          <p:nvSpPr>
            <p:cNvPr id="48" name="Google Shape;358;p20">
              <a:extLst>
                <a:ext uri="{FF2B5EF4-FFF2-40B4-BE49-F238E27FC236}">
                  <a16:creationId xmlns:a16="http://schemas.microsoft.com/office/drawing/2014/main" id="{157E1342-A96D-46E7-8A61-C861C7F7CD32}"/>
                </a:ext>
              </a:extLst>
            </p:cNvPr>
            <p:cNvSpPr/>
            <p:nvPr/>
          </p:nvSpPr>
          <p:spPr>
            <a:xfrm>
              <a:off x="3562663" y="2423588"/>
              <a:ext cx="854300" cy="639700"/>
            </a:xfrm>
            <a:custGeom>
              <a:avLst/>
              <a:gdLst/>
              <a:ahLst/>
              <a:cxnLst/>
              <a:rect l="l" t="t" r="r" b="b"/>
              <a:pathLst>
                <a:path w="34172" h="25588" extrusionOk="0">
                  <a:moveTo>
                    <a:pt x="26944" y="1"/>
                  </a:moveTo>
                  <a:cubicBezTo>
                    <a:pt x="12538" y="1"/>
                    <a:pt x="727" y="11359"/>
                    <a:pt x="0" y="25587"/>
                  </a:cubicBezTo>
                  <a:lnTo>
                    <a:pt x="643" y="25540"/>
                  </a:lnTo>
                  <a:cubicBezTo>
                    <a:pt x="1393" y="11681"/>
                    <a:pt x="12907" y="644"/>
                    <a:pt x="26944" y="644"/>
                  </a:cubicBezTo>
                  <a:cubicBezTo>
                    <a:pt x="29385" y="644"/>
                    <a:pt x="31802" y="1072"/>
                    <a:pt x="34076" y="1894"/>
                  </a:cubicBezTo>
                  <a:lnTo>
                    <a:pt x="34171" y="1251"/>
                  </a:lnTo>
                  <a:cubicBezTo>
                    <a:pt x="31861" y="418"/>
                    <a:pt x="29433" y="1"/>
                    <a:pt x="26944" y="1"/>
                  </a:cubicBezTo>
                  <a:close/>
                </a:path>
              </a:pathLst>
            </a:custGeom>
            <a:solidFill>
              <a:srgbClr val="FFFFFF"/>
            </a:solidFill>
            <a:ln>
              <a:noFill/>
            </a:ln>
          </p:spPr>
          <p:txBody>
            <a:bodyPr spcFirstLastPara="1" wrap="square" lIns="91425" tIns="91425" rIns="91425" bIns="91425" anchor="ctr" anchorCtr="0">
              <a:noAutofit/>
            </a:bodyPr>
            <a:lstStyle/>
            <a:p>
              <a:endParaRPr/>
            </a:p>
          </p:txBody>
        </p:sp>
        <p:sp>
          <p:nvSpPr>
            <p:cNvPr id="49" name="Google Shape;359;p20">
              <a:extLst>
                <a:ext uri="{FF2B5EF4-FFF2-40B4-BE49-F238E27FC236}">
                  <a16:creationId xmlns:a16="http://schemas.microsoft.com/office/drawing/2014/main" id="{BF484E65-F7D1-4089-94C4-B444288F79E6}"/>
                </a:ext>
              </a:extLst>
            </p:cNvPr>
            <p:cNvSpPr/>
            <p:nvPr/>
          </p:nvSpPr>
          <p:spPr>
            <a:xfrm>
              <a:off x="2766138" y="2952838"/>
              <a:ext cx="793875" cy="9550"/>
            </a:xfrm>
            <a:custGeom>
              <a:avLst/>
              <a:gdLst/>
              <a:ahLst/>
              <a:cxnLst/>
              <a:rect l="l" t="t" r="r" b="b"/>
              <a:pathLst>
                <a:path w="31755" h="382" extrusionOk="0">
                  <a:moveTo>
                    <a:pt x="0" y="0"/>
                  </a:moveTo>
                  <a:lnTo>
                    <a:pt x="0" y="381"/>
                  </a:lnTo>
                  <a:lnTo>
                    <a:pt x="31754" y="381"/>
                  </a:lnTo>
                  <a:lnTo>
                    <a:pt x="31754" y="0"/>
                  </a:lnTo>
                  <a:close/>
                </a:path>
              </a:pathLst>
            </a:custGeom>
            <a:solidFill>
              <a:srgbClr val="EC3A3B"/>
            </a:solidFill>
            <a:ln>
              <a:noFill/>
            </a:ln>
          </p:spPr>
          <p:txBody>
            <a:bodyPr spcFirstLastPara="1" wrap="square" lIns="91425" tIns="91425" rIns="91425" bIns="91425" anchor="ctr" anchorCtr="0">
              <a:noAutofit/>
            </a:bodyPr>
            <a:lstStyle/>
            <a:p>
              <a:endParaRPr dirty="0"/>
            </a:p>
          </p:txBody>
        </p:sp>
        <p:sp>
          <p:nvSpPr>
            <p:cNvPr id="50" name="Google Shape;360;p20">
              <a:extLst>
                <a:ext uri="{FF2B5EF4-FFF2-40B4-BE49-F238E27FC236}">
                  <a16:creationId xmlns:a16="http://schemas.microsoft.com/office/drawing/2014/main" id="{9A70F8EA-5CC6-42D0-9156-36811D09B201}"/>
                </a:ext>
              </a:extLst>
            </p:cNvPr>
            <p:cNvSpPr/>
            <p:nvPr/>
          </p:nvSpPr>
          <p:spPr>
            <a:xfrm>
              <a:off x="3351913" y="2920088"/>
              <a:ext cx="412275" cy="411975"/>
            </a:xfrm>
            <a:custGeom>
              <a:avLst/>
              <a:gdLst/>
              <a:ahLst/>
              <a:cxnLst/>
              <a:rect l="l" t="t" r="r" b="b"/>
              <a:pathLst>
                <a:path w="16491" h="16479" extrusionOk="0">
                  <a:moveTo>
                    <a:pt x="8252" y="0"/>
                  </a:moveTo>
                  <a:cubicBezTo>
                    <a:pt x="3704" y="0"/>
                    <a:pt x="1" y="3691"/>
                    <a:pt x="1" y="8240"/>
                  </a:cubicBezTo>
                  <a:cubicBezTo>
                    <a:pt x="1" y="12776"/>
                    <a:pt x="3704" y="16479"/>
                    <a:pt x="8252" y="16479"/>
                  </a:cubicBezTo>
                  <a:cubicBezTo>
                    <a:pt x="12788" y="16479"/>
                    <a:pt x="16491" y="12776"/>
                    <a:pt x="16491" y="8240"/>
                  </a:cubicBezTo>
                  <a:cubicBezTo>
                    <a:pt x="16491" y="3691"/>
                    <a:pt x="12788" y="0"/>
                    <a:pt x="8252" y="0"/>
                  </a:cubicBezTo>
                  <a:close/>
                </a:path>
              </a:pathLst>
            </a:custGeom>
            <a:solidFill>
              <a:srgbClr val="EC3A3B"/>
            </a:solidFill>
            <a:ln>
              <a:noFill/>
            </a:ln>
          </p:spPr>
          <p:txBody>
            <a:bodyPr spcFirstLastPara="1" wrap="square" lIns="91425" tIns="91425" rIns="91425" bIns="91425" anchor="ctr" anchorCtr="0">
              <a:noAutofit/>
            </a:bodyPr>
            <a:lstStyle/>
            <a:p>
              <a:endParaRPr/>
            </a:p>
          </p:txBody>
        </p:sp>
        <p:sp>
          <p:nvSpPr>
            <p:cNvPr id="51" name="Google Shape;361;p20">
              <a:extLst>
                <a:ext uri="{FF2B5EF4-FFF2-40B4-BE49-F238E27FC236}">
                  <a16:creationId xmlns:a16="http://schemas.microsoft.com/office/drawing/2014/main" id="{86FA808A-FF9C-4288-99B5-46F5CBE29B3E}"/>
                </a:ext>
              </a:extLst>
            </p:cNvPr>
            <p:cNvSpPr/>
            <p:nvPr/>
          </p:nvSpPr>
          <p:spPr>
            <a:xfrm>
              <a:off x="3391813" y="2959663"/>
              <a:ext cx="332500" cy="332525"/>
            </a:xfrm>
            <a:custGeom>
              <a:avLst/>
              <a:gdLst/>
              <a:ahLst/>
              <a:cxnLst/>
              <a:rect l="l" t="t" r="r" b="b"/>
              <a:pathLst>
                <a:path w="13300" h="13301" extrusionOk="0">
                  <a:moveTo>
                    <a:pt x="6656" y="1"/>
                  </a:moveTo>
                  <a:cubicBezTo>
                    <a:pt x="2977" y="1"/>
                    <a:pt x="0" y="2977"/>
                    <a:pt x="0" y="6657"/>
                  </a:cubicBezTo>
                  <a:cubicBezTo>
                    <a:pt x="0" y="10324"/>
                    <a:pt x="2977" y="13300"/>
                    <a:pt x="6656" y="13300"/>
                  </a:cubicBezTo>
                  <a:cubicBezTo>
                    <a:pt x="10323" y="13300"/>
                    <a:pt x="13299" y="10324"/>
                    <a:pt x="13299" y="6657"/>
                  </a:cubicBezTo>
                  <a:cubicBezTo>
                    <a:pt x="13299" y="2977"/>
                    <a:pt x="10323" y="1"/>
                    <a:pt x="6656" y="1"/>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dirty="0">
                  <a:solidFill>
                    <a:srgbClr val="434343"/>
                  </a:solidFill>
                  <a:latin typeface="Fira Sans Extra Condensed Medium"/>
                  <a:ea typeface="Fira Sans Extra Condensed Medium"/>
                  <a:cs typeface="Fira Sans Extra Condensed Medium"/>
                  <a:sym typeface="Fira Sans Extra Condensed Medium"/>
                </a:rPr>
                <a:t>4</a:t>
              </a:r>
              <a:endParaRPr dirty="0"/>
            </a:p>
          </p:txBody>
        </p:sp>
      </p:grpSp>
      <p:sp>
        <p:nvSpPr>
          <p:cNvPr id="61" name="Google Shape;373;p20">
            <a:extLst>
              <a:ext uri="{FF2B5EF4-FFF2-40B4-BE49-F238E27FC236}">
                <a16:creationId xmlns:a16="http://schemas.microsoft.com/office/drawing/2014/main" id="{9E684CA5-DCCC-4128-9CBF-D7AE5AA6E364}"/>
              </a:ext>
            </a:extLst>
          </p:cNvPr>
          <p:cNvSpPr/>
          <p:nvPr/>
        </p:nvSpPr>
        <p:spPr>
          <a:xfrm flipH="1">
            <a:off x="4762203" y="3360372"/>
            <a:ext cx="1244936" cy="374483"/>
          </a:xfrm>
          <a:custGeom>
            <a:avLst/>
            <a:gdLst>
              <a:gd name="connsiteX0" fmla="*/ 16359 w 71699"/>
              <a:gd name="connsiteY0" fmla="*/ 0 h 27396"/>
              <a:gd name="connsiteX1" fmla="*/ 16359 w 71699"/>
              <a:gd name="connsiteY1" fmla="*/ 27015 h 27396"/>
              <a:gd name="connsiteX2" fmla="*/ 0 w 71699"/>
              <a:gd name="connsiteY2" fmla="*/ 27015 h 27396"/>
              <a:gd name="connsiteX3" fmla="*/ 20405 w 71699"/>
              <a:gd name="connsiteY3" fmla="*/ 23241 h 27396"/>
              <a:gd name="connsiteX4" fmla="*/ 16740 w 71699"/>
              <a:gd name="connsiteY4" fmla="*/ 27396 h 27396"/>
              <a:gd name="connsiteX5" fmla="*/ 16740 w 71699"/>
              <a:gd name="connsiteY5" fmla="*/ 381 h 27396"/>
              <a:gd name="connsiteX6" fmla="*/ 71699 w 71699"/>
              <a:gd name="connsiteY6" fmla="*/ 381 h 27396"/>
              <a:gd name="connsiteX7" fmla="*/ 71699 w 71699"/>
              <a:gd name="connsiteY7" fmla="*/ 0 h 27396"/>
              <a:gd name="connsiteX8" fmla="*/ 16359 w 71699"/>
              <a:gd name="connsiteY8" fmla="*/ 0 h 27396"/>
              <a:gd name="connsiteX0" fmla="*/ 0 w 55340"/>
              <a:gd name="connsiteY0" fmla="*/ 0 h 27396"/>
              <a:gd name="connsiteX1" fmla="*/ 0 w 55340"/>
              <a:gd name="connsiteY1" fmla="*/ 27015 h 27396"/>
              <a:gd name="connsiteX2" fmla="*/ 4046 w 55340"/>
              <a:gd name="connsiteY2" fmla="*/ 23241 h 27396"/>
              <a:gd name="connsiteX3" fmla="*/ 381 w 55340"/>
              <a:gd name="connsiteY3" fmla="*/ 27396 h 27396"/>
              <a:gd name="connsiteX4" fmla="*/ 381 w 55340"/>
              <a:gd name="connsiteY4" fmla="*/ 381 h 27396"/>
              <a:gd name="connsiteX5" fmla="*/ 55340 w 55340"/>
              <a:gd name="connsiteY5" fmla="*/ 381 h 27396"/>
              <a:gd name="connsiteX6" fmla="*/ 55340 w 55340"/>
              <a:gd name="connsiteY6" fmla="*/ 0 h 27396"/>
              <a:gd name="connsiteX7" fmla="*/ 0 w 55340"/>
              <a:gd name="connsiteY7" fmla="*/ 0 h 27396"/>
              <a:gd name="connsiteX0" fmla="*/ 0 w 55340"/>
              <a:gd name="connsiteY0" fmla="*/ 0 h 27396"/>
              <a:gd name="connsiteX1" fmla="*/ 0 w 55340"/>
              <a:gd name="connsiteY1" fmla="*/ 27015 h 27396"/>
              <a:gd name="connsiteX2" fmla="*/ 381 w 55340"/>
              <a:gd name="connsiteY2" fmla="*/ 27396 h 27396"/>
              <a:gd name="connsiteX3" fmla="*/ 381 w 55340"/>
              <a:gd name="connsiteY3" fmla="*/ 381 h 27396"/>
              <a:gd name="connsiteX4" fmla="*/ 55340 w 55340"/>
              <a:gd name="connsiteY4" fmla="*/ 381 h 27396"/>
              <a:gd name="connsiteX5" fmla="*/ 55340 w 55340"/>
              <a:gd name="connsiteY5" fmla="*/ 0 h 27396"/>
              <a:gd name="connsiteX6" fmla="*/ 0 w 55340"/>
              <a:gd name="connsiteY6" fmla="*/ 0 h 27396"/>
              <a:gd name="connsiteX0" fmla="*/ 0 w 55340"/>
              <a:gd name="connsiteY0" fmla="*/ 0 h 27015"/>
              <a:gd name="connsiteX1" fmla="*/ 0 w 55340"/>
              <a:gd name="connsiteY1" fmla="*/ 27015 h 27015"/>
              <a:gd name="connsiteX2" fmla="*/ 381 w 55340"/>
              <a:gd name="connsiteY2" fmla="*/ 381 h 27015"/>
              <a:gd name="connsiteX3" fmla="*/ 55340 w 55340"/>
              <a:gd name="connsiteY3" fmla="*/ 381 h 27015"/>
              <a:gd name="connsiteX4" fmla="*/ 55340 w 55340"/>
              <a:gd name="connsiteY4" fmla="*/ 0 h 27015"/>
              <a:gd name="connsiteX5" fmla="*/ 0 w 55340"/>
              <a:gd name="connsiteY5" fmla="*/ 0 h 27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340" h="27015" extrusionOk="0">
                <a:moveTo>
                  <a:pt x="0" y="0"/>
                </a:moveTo>
                <a:lnTo>
                  <a:pt x="0" y="27015"/>
                </a:lnTo>
                <a:lnTo>
                  <a:pt x="381" y="381"/>
                </a:lnTo>
                <a:lnTo>
                  <a:pt x="55340" y="381"/>
                </a:lnTo>
                <a:lnTo>
                  <a:pt x="55340" y="0"/>
                </a:lnTo>
                <a:lnTo>
                  <a:pt x="0" y="0"/>
                </a:lnTo>
                <a:close/>
              </a:path>
            </a:pathLst>
          </a:custGeom>
          <a:solidFill>
            <a:srgbClr val="5EB2FC"/>
          </a:solidFill>
          <a:ln>
            <a:noFill/>
          </a:ln>
        </p:spPr>
        <p:txBody>
          <a:bodyPr spcFirstLastPara="1" wrap="square" lIns="91425" tIns="91425" rIns="91425" bIns="91425" anchor="ctr" anchorCtr="0">
            <a:noAutofit/>
          </a:bodyPr>
          <a:lstStyle/>
          <a:p>
            <a:endParaRPr dirty="0"/>
          </a:p>
        </p:txBody>
      </p:sp>
      <p:sp>
        <p:nvSpPr>
          <p:cNvPr id="44" name="Google Shape;336;p20">
            <a:extLst>
              <a:ext uri="{FF2B5EF4-FFF2-40B4-BE49-F238E27FC236}">
                <a16:creationId xmlns:a16="http://schemas.microsoft.com/office/drawing/2014/main" id="{87C3A157-3C0C-4CBF-A988-7BA38B5FA7A8}"/>
              </a:ext>
            </a:extLst>
          </p:cNvPr>
          <p:cNvSpPr txBox="1"/>
          <p:nvPr/>
        </p:nvSpPr>
        <p:spPr>
          <a:xfrm>
            <a:off x="7896324" y="4048070"/>
            <a:ext cx="3777465" cy="534900"/>
          </a:xfrm>
          <a:prstGeom prst="rect">
            <a:avLst/>
          </a:prstGeom>
          <a:noFill/>
          <a:ln>
            <a:noFill/>
          </a:ln>
        </p:spPr>
        <p:txBody>
          <a:bodyPr spcFirstLastPara="1" wrap="square" lIns="91425" tIns="91425" rIns="91425" bIns="91425" anchor="ctr" anchorCtr="0">
            <a:noAutofit/>
          </a:bodyPr>
          <a:lstStyle/>
          <a:p>
            <a:pPr lvl="0"/>
            <a:r>
              <a:rPr lang="es-PY" sz="2400" dirty="0">
                <a:solidFill>
                  <a:schemeClr val="bg1"/>
                </a:solidFill>
                <a:latin typeface="Roboto"/>
                <a:ea typeface="Roboto"/>
                <a:cs typeface="Roboto"/>
                <a:sym typeface="Roboto"/>
              </a:rPr>
              <a:t>Operación segura y silenciosa</a:t>
            </a:r>
            <a:endParaRPr sz="2400" dirty="0">
              <a:solidFill>
                <a:schemeClr val="bg1"/>
              </a:solidFill>
              <a:latin typeface="Roboto"/>
              <a:ea typeface="Roboto"/>
              <a:cs typeface="Roboto"/>
              <a:sym typeface="Roboto"/>
            </a:endParaRPr>
          </a:p>
        </p:txBody>
      </p:sp>
      <p:sp>
        <p:nvSpPr>
          <p:cNvPr id="45" name="Google Shape;336;p20">
            <a:extLst>
              <a:ext uri="{FF2B5EF4-FFF2-40B4-BE49-F238E27FC236}">
                <a16:creationId xmlns:a16="http://schemas.microsoft.com/office/drawing/2014/main" id="{846BBCB2-61C7-4973-B575-349602C2C544}"/>
              </a:ext>
            </a:extLst>
          </p:cNvPr>
          <p:cNvSpPr txBox="1"/>
          <p:nvPr/>
        </p:nvSpPr>
        <p:spPr>
          <a:xfrm>
            <a:off x="399318" y="4056101"/>
            <a:ext cx="3777465" cy="534900"/>
          </a:xfrm>
          <a:prstGeom prst="rect">
            <a:avLst/>
          </a:prstGeom>
          <a:noFill/>
          <a:ln>
            <a:noFill/>
          </a:ln>
        </p:spPr>
        <p:txBody>
          <a:bodyPr spcFirstLastPara="1" wrap="square" lIns="91425" tIns="91425" rIns="91425" bIns="91425" anchor="ctr" anchorCtr="0">
            <a:noAutofit/>
          </a:bodyPr>
          <a:lstStyle/>
          <a:p>
            <a:pPr lvl="0" algn="r"/>
            <a:r>
              <a:rPr lang="es-ES" sz="2400" dirty="0">
                <a:solidFill>
                  <a:schemeClr val="bg1"/>
                </a:solidFill>
                <a:latin typeface="Roboto"/>
                <a:ea typeface="Roboto"/>
                <a:cs typeface="Roboto"/>
                <a:sym typeface="Roboto"/>
              </a:rPr>
              <a:t>Mejor operación en ambientes hostiles </a:t>
            </a:r>
            <a:endParaRPr sz="2400" dirty="0">
              <a:solidFill>
                <a:schemeClr val="bg1"/>
              </a:solidFill>
              <a:latin typeface="Roboto"/>
              <a:ea typeface="Roboto"/>
              <a:cs typeface="Roboto"/>
              <a:sym typeface="Roboto"/>
            </a:endParaRPr>
          </a:p>
        </p:txBody>
      </p:sp>
      <p:sp>
        <p:nvSpPr>
          <p:cNvPr id="53" name="Google Shape;336;p20">
            <a:extLst>
              <a:ext uri="{FF2B5EF4-FFF2-40B4-BE49-F238E27FC236}">
                <a16:creationId xmlns:a16="http://schemas.microsoft.com/office/drawing/2014/main" id="{20EF8F06-7DE7-4D0F-B868-6B198836A1D7}"/>
              </a:ext>
            </a:extLst>
          </p:cNvPr>
          <p:cNvSpPr txBox="1"/>
          <p:nvPr/>
        </p:nvSpPr>
        <p:spPr>
          <a:xfrm>
            <a:off x="946149" y="3046126"/>
            <a:ext cx="3777465" cy="534900"/>
          </a:xfrm>
          <a:prstGeom prst="rect">
            <a:avLst/>
          </a:prstGeom>
          <a:noFill/>
          <a:ln>
            <a:noFill/>
          </a:ln>
        </p:spPr>
        <p:txBody>
          <a:bodyPr spcFirstLastPara="1" wrap="square" lIns="91425" tIns="91425" rIns="91425" bIns="91425" anchor="ctr" anchorCtr="0">
            <a:noAutofit/>
          </a:bodyPr>
          <a:lstStyle/>
          <a:p>
            <a:pPr lvl="0" algn="r"/>
            <a:r>
              <a:rPr lang="es-ES" sz="2400" dirty="0">
                <a:solidFill>
                  <a:schemeClr val="bg1"/>
                </a:solidFill>
                <a:latin typeface="Roboto"/>
                <a:ea typeface="Roboto"/>
                <a:cs typeface="Roboto"/>
                <a:sym typeface="Roboto"/>
              </a:rPr>
              <a:t>Reducido mantenimiento preventivo</a:t>
            </a:r>
            <a:endParaRPr sz="2400" dirty="0">
              <a:solidFill>
                <a:schemeClr val="bg1"/>
              </a:solidFill>
              <a:latin typeface="Roboto"/>
              <a:ea typeface="Roboto"/>
              <a:cs typeface="Roboto"/>
              <a:sym typeface="Roboto"/>
            </a:endParaRPr>
          </a:p>
        </p:txBody>
      </p:sp>
      <p:sp>
        <p:nvSpPr>
          <p:cNvPr id="54" name="Google Shape;336;p20">
            <a:extLst>
              <a:ext uri="{FF2B5EF4-FFF2-40B4-BE49-F238E27FC236}">
                <a16:creationId xmlns:a16="http://schemas.microsoft.com/office/drawing/2014/main" id="{35F618C3-F8B8-46D6-9657-A705E87BA879}"/>
              </a:ext>
            </a:extLst>
          </p:cNvPr>
          <p:cNvSpPr txBox="1"/>
          <p:nvPr/>
        </p:nvSpPr>
        <p:spPr>
          <a:xfrm>
            <a:off x="7767661" y="5194338"/>
            <a:ext cx="3777465" cy="534900"/>
          </a:xfrm>
          <a:prstGeom prst="rect">
            <a:avLst/>
          </a:prstGeom>
          <a:noFill/>
          <a:ln>
            <a:noFill/>
          </a:ln>
        </p:spPr>
        <p:txBody>
          <a:bodyPr spcFirstLastPara="1" wrap="square" lIns="91425" tIns="91425" rIns="91425" bIns="91425" anchor="ctr" anchorCtr="0">
            <a:noAutofit/>
          </a:bodyPr>
          <a:lstStyle/>
          <a:p>
            <a:pPr lvl="0"/>
            <a:r>
              <a:rPr lang="es-ES" sz="2400" dirty="0">
                <a:solidFill>
                  <a:schemeClr val="bg1"/>
                </a:solidFill>
                <a:latin typeface="Roboto"/>
                <a:ea typeface="Roboto"/>
                <a:cs typeface="Roboto"/>
                <a:sym typeface="Roboto"/>
              </a:rPr>
              <a:t>Facilidad de construcción abrigada o subterránea</a:t>
            </a:r>
            <a:endParaRPr sz="2400" dirty="0">
              <a:solidFill>
                <a:schemeClr val="bg1"/>
              </a:solidFill>
              <a:latin typeface="Roboto"/>
              <a:ea typeface="Roboto"/>
              <a:cs typeface="Roboto"/>
              <a:sym typeface="Roboto"/>
            </a:endParaRPr>
          </a:p>
        </p:txBody>
      </p:sp>
      <p:grpSp>
        <p:nvGrpSpPr>
          <p:cNvPr id="55" name="Google Shape;365;p20">
            <a:extLst>
              <a:ext uri="{FF2B5EF4-FFF2-40B4-BE49-F238E27FC236}">
                <a16:creationId xmlns:a16="http://schemas.microsoft.com/office/drawing/2014/main" id="{B30656F1-B8E3-4605-9E42-16DF01374C14}"/>
              </a:ext>
            </a:extLst>
          </p:cNvPr>
          <p:cNvGrpSpPr/>
          <p:nvPr/>
        </p:nvGrpSpPr>
        <p:grpSpPr>
          <a:xfrm>
            <a:off x="5821278" y="3190976"/>
            <a:ext cx="2102615" cy="1628788"/>
            <a:chOff x="4267213" y="1838425"/>
            <a:chExt cx="2102615" cy="1628788"/>
          </a:xfrm>
        </p:grpSpPr>
        <p:sp>
          <p:nvSpPr>
            <p:cNvPr id="60" name="Google Shape;366;p20">
              <a:extLst>
                <a:ext uri="{FF2B5EF4-FFF2-40B4-BE49-F238E27FC236}">
                  <a16:creationId xmlns:a16="http://schemas.microsoft.com/office/drawing/2014/main" id="{9A600507-F3FB-4845-85A7-49B215DFA806}"/>
                </a:ext>
              </a:extLst>
            </p:cNvPr>
            <p:cNvSpPr/>
            <p:nvPr/>
          </p:nvSpPr>
          <p:spPr>
            <a:xfrm>
              <a:off x="4267513" y="2412588"/>
              <a:ext cx="577775" cy="1054625"/>
            </a:xfrm>
            <a:custGeom>
              <a:avLst/>
              <a:gdLst/>
              <a:ahLst/>
              <a:cxnLst/>
              <a:rect l="l" t="t" r="r" b="b"/>
              <a:pathLst>
                <a:path w="23111" h="42185" extrusionOk="0">
                  <a:moveTo>
                    <a:pt x="8966" y="0"/>
                  </a:moveTo>
                  <a:lnTo>
                    <a:pt x="8025" y="6311"/>
                  </a:lnTo>
                  <a:cubicBezTo>
                    <a:pt x="13431" y="9501"/>
                    <a:pt x="17062" y="15383"/>
                    <a:pt x="17062" y="22098"/>
                  </a:cubicBezTo>
                  <a:cubicBezTo>
                    <a:pt x="17062" y="29837"/>
                    <a:pt x="10764" y="36136"/>
                    <a:pt x="3013" y="36136"/>
                  </a:cubicBezTo>
                  <a:cubicBezTo>
                    <a:pt x="1346" y="36136"/>
                    <a:pt x="0" y="37493"/>
                    <a:pt x="0" y="39160"/>
                  </a:cubicBezTo>
                  <a:cubicBezTo>
                    <a:pt x="0" y="40827"/>
                    <a:pt x="1346" y="42184"/>
                    <a:pt x="3013" y="42184"/>
                  </a:cubicBezTo>
                  <a:cubicBezTo>
                    <a:pt x="14097" y="42184"/>
                    <a:pt x="23110" y="33171"/>
                    <a:pt x="23110" y="22098"/>
                  </a:cubicBezTo>
                  <a:cubicBezTo>
                    <a:pt x="23110" y="12311"/>
                    <a:pt x="17300" y="3858"/>
                    <a:pt x="8966" y="0"/>
                  </a:cubicBezTo>
                  <a:close/>
                </a:path>
              </a:pathLst>
            </a:custGeom>
            <a:solidFill>
              <a:srgbClr val="5EB2FC"/>
            </a:solidFill>
            <a:ln>
              <a:noFill/>
            </a:ln>
          </p:spPr>
          <p:txBody>
            <a:bodyPr spcFirstLastPara="1" wrap="square" lIns="91425" tIns="91425" rIns="91425" bIns="91425" anchor="ctr" anchorCtr="0">
              <a:noAutofit/>
            </a:bodyPr>
            <a:lstStyle/>
            <a:p>
              <a:endParaRPr/>
            </a:p>
          </p:txBody>
        </p:sp>
        <p:sp>
          <p:nvSpPr>
            <p:cNvPr id="62" name="Google Shape;367;p20">
              <a:extLst>
                <a:ext uri="{FF2B5EF4-FFF2-40B4-BE49-F238E27FC236}">
                  <a16:creationId xmlns:a16="http://schemas.microsoft.com/office/drawing/2014/main" id="{1D30447E-2A53-4AA1-9528-F0A535BC2D15}"/>
                </a:ext>
              </a:extLst>
            </p:cNvPr>
            <p:cNvSpPr/>
            <p:nvPr/>
          </p:nvSpPr>
          <p:spPr>
            <a:xfrm>
              <a:off x="4335088" y="2520038"/>
              <a:ext cx="442625" cy="879600"/>
            </a:xfrm>
            <a:custGeom>
              <a:avLst/>
              <a:gdLst/>
              <a:ahLst/>
              <a:cxnLst/>
              <a:rect l="l" t="t" r="r" b="b"/>
              <a:pathLst>
                <a:path w="17705" h="35184" extrusionOk="0">
                  <a:moveTo>
                    <a:pt x="8346" y="0"/>
                  </a:moveTo>
                  <a:lnTo>
                    <a:pt x="8239" y="703"/>
                  </a:lnTo>
                  <a:cubicBezTo>
                    <a:pt x="13728" y="4620"/>
                    <a:pt x="17062" y="11014"/>
                    <a:pt x="17062" y="17800"/>
                  </a:cubicBezTo>
                  <a:cubicBezTo>
                    <a:pt x="17062" y="27028"/>
                    <a:pt x="9549" y="34540"/>
                    <a:pt x="310" y="34540"/>
                  </a:cubicBezTo>
                  <a:cubicBezTo>
                    <a:pt x="143" y="34540"/>
                    <a:pt x="0" y="34683"/>
                    <a:pt x="0" y="34862"/>
                  </a:cubicBezTo>
                  <a:cubicBezTo>
                    <a:pt x="0" y="35040"/>
                    <a:pt x="143" y="35183"/>
                    <a:pt x="310" y="35183"/>
                  </a:cubicBezTo>
                  <a:cubicBezTo>
                    <a:pt x="9906" y="35183"/>
                    <a:pt x="17705" y="27385"/>
                    <a:pt x="17705" y="17800"/>
                  </a:cubicBezTo>
                  <a:cubicBezTo>
                    <a:pt x="17705" y="10657"/>
                    <a:pt x="14121" y="4001"/>
                    <a:pt x="8346" y="0"/>
                  </a:cubicBezTo>
                  <a:close/>
                </a:path>
              </a:pathLst>
            </a:custGeom>
            <a:solidFill>
              <a:srgbClr val="FFFFFF"/>
            </a:solidFill>
            <a:ln>
              <a:noFill/>
            </a:ln>
          </p:spPr>
          <p:txBody>
            <a:bodyPr spcFirstLastPara="1" wrap="square" lIns="91425" tIns="91425" rIns="91425" bIns="91425" anchor="ctr" anchorCtr="0">
              <a:noAutofit/>
            </a:bodyPr>
            <a:lstStyle/>
            <a:p>
              <a:endParaRPr/>
            </a:p>
          </p:txBody>
        </p:sp>
        <p:sp>
          <p:nvSpPr>
            <p:cNvPr id="63" name="Google Shape;368;p20">
              <a:extLst>
                <a:ext uri="{FF2B5EF4-FFF2-40B4-BE49-F238E27FC236}">
                  <a16:creationId xmlns:a16="http://schemas.microsoft.com/office/drawing/2014/main" id="{68015036-A7FB-403A-BFA3-93F070C43F1B}"/>
                </a:ext>
              </a:extLst>
            </p:cNvPr>
            <p:cNvSpPr/>
            <p:nvPr/>
          </p:nvSpPr>
          <p:spPr>
            <a:xfrm>
              <a:off x="4267213" y="2303338"/>
              <a:ext cx="411975" cy="412275"/>
            </a:xfrm>
            <a:custGeom>
              <a:avLst/>
              <a:gdLst/>
              <a:ahLst/>
              <a:cxnLst/>
              <a:rect l="l" t="t" r="r" b="b"/>
              <a:pathLst>
                <a:path w="16479" h="16491" extrusionOk="0">
                  <a:moveTo>
                    <a:pt x="8240" y="1"/>
                  </a:moveTo>
                  <a:cubicBezTo>
                    <a:pt x="3691" y="1"/>
                    <a:pt x="0" y="3704"/>
                    <a:pt x="0" y="8252"/>
                  </a:cubicBezTo>
                  <a:cubicBezTo>
                    <a:pt x="0" y="12788"/>
                    <a:pt x="3691" y="16491"/>
                    <a:pt x="8240" y="16491"/>
                  </a:cubicBezTo>
                  <a:cubicBezTo>
                    <a:pt x="12788" y="16491"/>
                    <a:pt x="16479" y="12788"/>
                    <a:pt x="16479" y="8252"/>
                  </a:cubicBezTo>
                  <a:cubicBezTo>
                    <a:pt x="16479" y="3704"/>
                    <a:pt x="12788" y="1"/>
                    <a:pt x="8240" y="1"/>
                  </a:cubicBezTo>
                  <a:close/>
                </a:path>
              </a:pathLst>
            </a:custGeom>
            <a:solidFill>
              <a:srgbClr val="5EB2FC"/>
            </a:solidFill>
            <a:ln>
              <a:noFill/>
            </a:ln>
          </p:spPr>
          <p:txBody>
            <a:bodyPr spcFirstLastPara="1" wrap="square" lIns="91425" tIns="91425" rIns="91425" bIns="91425" anchor="ctr" anchorCtr="0">
              <a:noAutofit/>
            </a:bodyPr>
            <a:lstStyle/>
            <a:p>
              <a:endParaRPr/>
            </a:p>
          </p:txBody>
        </p:sp>
        <p:sp>
          <p:nvSpPr>
            <p:cNvPr id="68" name="Google Shape;369;p20">
              <a:extLst>
                <a:ext uri="{FF2B5EF4-FFF2-40B4-BE49-F238E27FC236}">
                  <a16:creationId xmlns:a16="http://schemas.microsoft.com/office/drawing/2014/main" id="{3F4ABA19-6C1E-4E67-AAB4-46DDFEBFAD86}"/>
                </a:ext>
              </a:extLst>
            </p:cNvPr>
            <p:cNvSpPr/>
            <p:nvPr/>
          </p:nvSpPr>
          <p:spPr>
            <a:xfrm>
              <a:off x="4307088" y="2343238"/>
              <a:ext cx="332225" cy="332500"/>
            </a:xfrm>
            <a:custGeom>
              <a:avLst/>
              <a:gdLst/>
              <a:ahLst/>
              <a:cxnLst/>
              <a:rect l="l" t="t" r="r" b="b"/>
              <a:pathLst>
                <a:path w="13289" h="13300" extrusionOk="0">
                  <a:moveTo>
                    <a:pt x="6645" y="0"/>
                  </a:moveTo>
                  <a:cubicBezTo>
                    <a:pt x="2977" y="0"/>
                    <a:pt x="1" y="2977"/>
                    <a:pt x="1" y="6656"/>
                  </a:cubicBezTo>
                  <a:cubicBezTo>
                    <a:pt x="1" y="10323"/>
                    <a:pt x="2977" y="13299"/>
                    <a:pt x="6645" y="13299"/>
                  </a:cubicBezTo>
                  <a:cubicBezTo>
                    <a:pt x="10312" y="13299"/>
                    <a:pt x="13288" y="10323"/>
                    <a:pt x="13288" y="6656"/>
                  </a:cubicBezTo>
                  <a:cubicBezTo>
                    <a:pt x="13288" y="2977"/>
                    <a:pt x="10312" y="0"/>
                    <a:pt x="6645" y="0"/>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a:solidFill>
                    <a:srgbClr val="434343"/>
                  </a:solidFill>
                  <a:latin typeface="Fira Sans Extra Condensed Medium"/>
                  <a:ea typeface="Fira Sans Extra Condensed Medium"/>
                  <a:cs typeface="Fira Sans Extra Condensed Medium"/>
                  <a:sym typeface="Fira Sans Extra Condensed Medium"/>
                </a:rPr>
                <a:t>5</a:t>
              </a:r>
              <a:endParaRPr/>
            </a:p>
          </p:txBody>
        </p:sp>
        <p:sp>
          <p:nvSpPr>
            <p:cNvPr id="69" name="Google Shape;373;p20">
              <a:extLst>
                <a:ext uri="{FF2B5EF4-FFF2-40B4-BE49-F238E27FC236}">
                  <a16:creationId xmlns:a16="http://schemas.microsoft.com/office/drawing/2014/main" id="{77D05F92-553A-4202-B2C7-B656005B8601}"/>
                </a:ext>
              </a:extLst>
            </p:cNvPr>
            <p:cNvSpPr/>
            <p:nvPr/>
          </p:nvSpPr>
          <p:spPr>
            <a:xfrm>
              <a:off x="4639324" y="1838425"/>
              <a:ext cx="1730504" cy="684925"/>
            </a:xfrm>
            <a:custGeom>
              <a:avLst/>
              <a:gdLst/>
              <a:ahLst/>
              <a:cxnLst/>
              <a:rect l="l" t="t" r="r" b="b"/>
              <a:pathLst>
                <a:path w="71701" h="27397" extrusionOk="0">
                  <a:moveTo>
                    <a:pt x="16360" y="0"/>
                  </a:moveTo>
                  <a:lnTo>
                    <a:pt x="16360" y="27015"/>
                  </a:lnTo>
                  <a:lnTo>
                    <a:pt x="1" y="27015"/>
                  </a:lnTo>
                  <a:lnTo>
                    <a:pt x="1" y="27396"/>
                  </a:lnTo>
                  <a:lnTo>
                    <a:pt x="16741" y="27396"/>
                  </a:lnTo>
                  <a:lnTo>
                    <a:pt x="16741" y="381"/>
                  </a:lnTo>
                  <a:lnTo>
                    <a:pt x="71700" y="381"/>
                  </a:lnTo>
                  <a:lnTo>
                    <a:pt x="71700" y="0"/>
                  </a:lnTo>
                  <a:close/>
                </a:path>
              </a:pathLst>
            </a:custGeom>
            <a:solidFill>
              <a:srgbClr val="5EB2FC">
                <a:alpha val="0"/>
              </a:srgbClr>
            </a:solidFill>
            <a:ln>
              <a:noFill/>
            </a:ln>
          </p:spPr>
          <p:txBody>
            <a:bodyPr spcFirstLastPara="1" wrap="square" lIns="91425" tIns="91425" rIns="91425" bIns="91425" anchor="ctr" anchorCtr="0">
              <a:noAutofit/>
            </a:bodyPr>
            <a:lstStyle/>
            <a:p>
              <a:endParaRPr/>
            </a:p>
          </p:txBody>
        </p:sp>
      </p:grpSp>
      <p:grpSp>
        <p:nvGrpSpPr>
          <p:cNvPr id="64" name="Google Shape;374;p20">
            <a:extLst>
              <a:ext uri="{FF2B5EF4-FFF2-40B4-BE49-F238E27FC236}">
                <a16:creationId xmlns:a16="http://schemas.microsoft.com/office/drawing/2014/main" id="{AF93E062-2482-4351-A11A-C1C7A9441806}"/>
              </a:ext>
            </a:extLst>
          </p:cNvPr>
          <p:cNvGrpSpPr/>
          <p:nvPr/>
        </p:nvGrpSpPr>
        <p:grpSpPr>
          <a:xfrm>
            <a:off x="5712629" y="4508963"/>
            <a:ext cx="2211337" cy="967148"/>
            <a:chOff x="4158563" y="3156413"/>
            <a:chExt cx="2211337" cy="967148"/>
          </a:xfrm>
        </p:grpSpPr>
        <p:sp>
          <p:nvSpPr>
            <p:cNvPr id="65" name="Google Shape;375;p20">
              <a:extLst>
                <a:ext uri="{FF2B5EF4-FFF2-40B4-BE49-F238E27FC236}">
                  <a16:creationId xmlns:a16="http://schemas.microsoft.com/office/drawing/2014/main" id="{9EC1BDB2-3BE8-4408-A6A6-B32A67112760}"/>
                </a:ext>
              </a:extLst>
            </p:cNvPr>
            <p:cNvSpPr/>
            <p:nvPr/>
          </p:nvSpPr>
          <p:spPr>
            <a:xfrm>
              <a:off x="4363675" y="3528526"/>
              <a:ext cx="2006225" cy="595035"/>
            </a:xfrm>
            <a:custGeom>
              <a:avLst/>
              <a:gdLst/>
              <a:ahLst/>
              <a:cxnLst/>
              <a:rect l="l" t="t" r="r" b="b"/>
              <a:pathLst>
                <a:path w="80249" h="22433" extrusionOk="0">
                  <a:moveTo>
                    <a:pt x="0" y="1"/>
                  </a:moveTo>
                  <a:lnTo>
                    <a:pt x="0" y="382"/>
                  </a:lnTo>
                  <a:lnTo>
                    <a:pt x="43922" y="382"/>
                  </a:lnTo>
                  <a:lnTo>
                    <a:pt x="43922" y="22432"/>
                  </a:lnTo>
                  <a:lnTo>
                    <a:pt x="80248" y="22432"/>
                  </a:lnTo>
                  <a:lnTo>
                    <a:pt x="80248" y="22051"/>
                  </a:lnTo>
                  <a:lnTo>
                    <a:pt x="44303" y="22051"/>
                  </a:lnTo>
                  <a:lnTo>
                    <a:pt x="44303" y="1"/>
                  </a:lnTo>
                  <a:close/>
                </a:path>
              </a:pathLst>
            </a:custGeom>
            <a:solidFill>
              <a:srgbClr val="4949E7"/>
            </a:solidFill>
            <a:ln>
              <a:noFill/>
            </a:ln>
          </p:spPr>
          <p:txBody>
            <a:bodyPr spcFirstLastPara="1" wrap="square" lIns="91425" tIns="91425" rIns="91425" bIns="91425" anchor="ctr" anchorCtr="0">
              <a:noAutofit/>
            </a:bodyPr>
            <a:lstStyle/>
            <a:p>
              <a:endParaRPr dirty="0"/>
            </a:p>
          </p:txBody>
        </p:sp>
        <p:sp>
          <p:nvSpPr>
            <p:cNvPr id="66" name="Google Shape;376;p20">
              <a:extLst>
                <a:ext uri="{FF2B5EF4-FFF2-40B4-BE49-F238E27FC236}">
                  <a16:creationId xmlns:a16="http://schemas.microsoft.com/office/drawing/2014/main" id="{3C9FE90F-D687-4274-8B2B-A4BC4450A394}"/>
                </a:ext>
              </a:extLst>
            </p:cNvPr>
            <p:cNvSpPr/>
            <p:nvPr/>
          </p:nvSpPr>
          <p:spPr>
            <a:xfrm>
              <a:off x="4158563" y="3156413"/>
              <a:ext cx="411975" cy="412000"/>
            </a:xfrm>
            <a:custGeom>
              <a:avLst/>
              <a:gdLst/>
              <a:ahLst/>
              <a:cxnLst/>
              <a:rect l="l" t="t" r="r" b="b"/>
              <a:pathLst>
                <a:path w="16479" h="16480" extrusionOk="0">
                  <a:moveTo>
                    <a:pt x="8240" y="1"/>
                  </a:moveTo>
                  <a:cubicBezTo>
                    <a:pt x="3703" y="1"/>
                    <a:pt x="1" y="3692"/>
                    <a:pt x="1" y="8240"/>
                  </a:cubicBezTo>
                  <a:cubicBezTo>
                    <a:pt x="1" y="12776"/>
                    <a:pt x="3703" y="16479"/>
                    <a:pt x="8240" y="16479"/>
                  </a:cubicBezTo>
                  <a:cubicBezTo>
                    <a:pt x="12788" y="16479"/>
                    <a:pt x="16479" y="12776"/>
                    <a:pt x="16479" y="8240"/>
                  </a:cubicBezTo>
                  <a:cubicBezTo>
                    <a:pt x="16479" y="3692"/>
                    <a:pt x="12788" y="1"/>
                    <a:pt x="8240" y="1"/>
                  </a:cubicBezTo>
                  <a:close/>
                </a:path>
              </a:pathLst>
            </a:custGeom>
            <a:solidFill>
              <a:srgbClr val="4949E7"/>
            </a:solidFill>
            <a:ln>
              <a:noFill/>
            </a:ln>
          </p:spPr>
          <p:txBody>
            <a:bodyPr spcFirstLastPara="1" wrap="square" lIns="91425" tIns="91425" rIns="91425" bIns="91425" anchor="ctr" anchorCtr="0">
              <a:noAutofit/>
            </a:bodyPr>
            <a:lstStyle/>
            <a:p>
              <a:endParaRPr/>
            </a:p>
          </p:txBody>
        </p:sp>
        <p:sp>
          <p:nvSpPr>
            <p:cNvPr id="67" name="Google Shape;377;p20">
              <a:extLst>
                <a:ext uri="{FF2B5EF4-FFF2-40B4-BE49-F238E27FC236}">
                  <a16:creationId xmlns:a16="http://schemas.microsoft.com/office/drawing/2014/main" id="{193A93CC-6069-4F7D-9B25-2913A7CB4091}"/>
                </a:ext>
              </a:extLst>
            </p:cNvPr>
            <p:cNvSpPr/>
            <p:nvPr/>
          </p:nvSpPr>
          <p:spPr>
            <a:xfrm>
              <a:off x="4198463" y="3196013"/>
              <a:ext cx="332500" cy="332500"/>
            </a:xfrm>
            <a:custGeom>
              <a:avLst/>
              <a:gdLst/>
              <a:ahLst/>
              <a:cxnLst/>
              <a:rect l="l" t="t" r="r" b="b"/>
              <a:pathLst>
                <a:path w="13300" h="13300" extrusionOk="0">
                  <a:moveTo>
                    <a:pt x="6644" y="0"/>
                  </a:moveTo>
                  <a:cubicBezTo>
                    <a:pt x="2977" y="0"/>
                    <a:pt x="0" y="2977"/>
                    <a:pt x="0" y="6656"/>
                  </a:cubicBezTo>
                  <a:cubicBezTo>
                    <a:pt x="0" y="10323"/>
                    <a:pt x="2977" y="13300"/>
                    <a:pt x="6644" y="13300"/>
                  </a:cubicBezTo>
                  <a:cubicBezTo>
                    <a:pt x="10323" y="13300"/>
                    <a:pt x="13299" y="10323"/>
                    <a:pt x="13299" y="6656"/>
                  </a:cubicBezTo>
                  <a:cubicBezTo>
                    <a:pt x="13299" y="2977"/>
                    <a:pt x="10323" y="0"/>
                    <a:pt x="6644" y="0"/>
                  </a:cubicBezTo>
                  <a:close/>
                </a:path>
              </a:pathLst>
            </a:custGeom>
            <a:solidFill>
              <a:srgbClr val="FFFFFF"/>
            </a:solidFill>
            <a:ln>
              <a:noFill/>
            </a:ln>
          </p:spPr>
          <p:txBody>
            <a:bodyPr spcFirstLastPara="1" wrap="square" lIns="91425" tIns="91425" rIns="91425" bIns="91425" anchor="ctr" anchorCtr="0">
              <a:noAutofit/>
            </a:bodyPr>
            <a:lstStyle/>
            <a:p>
              <a:pPr algn="ctr">
                <a:buClr>
                  <a:schemeClr val="dk1"/>
                </a:buClr>
                <a:buSzPts val="1100"/>
              </a:pPr>
              <a:r>
                <a:rPr lang="en" sz="1700" dirty="0">
                  <a:solidFill>
                    <a:srgbClr val="434343"/>
                  </a:solidFill>
                  <a:latin typeface="Fira Sans Extra Condensed Medium"/>
                  <a:ea typeface="Fira Sans Extra Condensed Medium"/>
                  <a:cs typeface="Fira Sans Extra Condensed Medium"/>
                  <a:sym typeface="Fira Sans Extra Condensed Medium"/>
                </a:rPr>
                <a:t>6</a:t>
              </a:r>
              <a:endParaRPr dirty="0"/>
            </a:p>
          </p:txBody>
        </p:sp>
      </p:grpSp>
      <p:sp>
        <p:nvSpPr>
          <p:cNvPr id="56" name="Google Shape;336;p20">
            <a:extLst>
              <a:ext uri="{FF2B5EF4-FFF2-40B4-BE49-F238E27FC236}">
                <a16:creationId xmlns:a16="http://schemas.microsoft.com/office/drawing/2014/main" id="{C8750766-58E1-4947-8CCE-B49CE85E4ABD}"/>
              </a:ext>
            </a:extLst>
          </p:cNvPr>
          <p:cNvSpPr txBox="1"/>
          <p:nvPr/>
        </p:nvSpPr>
        <p:spPr>
          <a:xfrm>
            <a:off x="494476" y="5249563"/>
            <a:ext cx="3777465" cy="534900"/>
          </a:xfrm>
          <a:prstGeom prst="rect">
            <a:avLst/>
          </a:prstGeom>
          <a:noFill/>
          <a:ln>
            <a:noFill/>
          </a:ln>
        </p:spPr>
        <p:txBody>
          <a:bodyPr spcFirstLastPara="1" wrap="square" lIns="91425" tIns="91425" rIns="91425" bIns="91425" anchor="ctr" anchorCtr="0">
            <a:noAutofit/>
          </a:bodyPr>
          <a:lstStyle/>
          <a:p>
            <a:pPr lvl="0" algn="r"/>
            <a:r>
              <a:rPr lang="es-PY" sz="2400" dirty="0">
                <a:solidFill>
                  <a:schemeClr val="bg1"/>
                </a:solidFill>
                <a:latin typeface="Roboto"/>
                <a:ea typeface="Roboto"/>
                <a:cs typeface="Roboto"/>
                <a:sym typeface="Roboto"/>
              </a:rPr>
              <a:t>Ausencia de radio interferencia</a:t>
            </a:r>
            <a:endParaRPr sz="2400" dirty="0">
              <a:solidFill>
                <a:schemeClr val="bg1"/>
              </a:solidFill>
              <a:latin typeface="Roboto"/>
              <a:ea typeface="Roboto"/>
              <a:cs typeface="Roboto"/>
              <a:sym typeface="Roboto"/>
            </a:endParaRPr>
          </a:p>
        </p:txBody>
      </p:sp>
    </p:spTree>
    <p:extLst>
      <p:ext uri="{BB962C8B-B14F-4D97-AF65-F5344CB8AC3E}">
        <p14:creationId xmlns:p14="http://schemas.microsoft.com/office/powerpoint/2010/main" val="6196127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left)">
                                      <p:cBhvr>
                                        <p:cTn id="7" dur="7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24340" y="-19050"/>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2264340" y="841518"/>
            <a:ext cx="7573927"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DIMENSIONAMIENTO</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8107" y="648989"/>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pic>
        <p:nvPicPr>
          <p:cNvPr id="3" name="Imagen 2">
            <a:extLst>
              <a:ext uri="{FF2B5EF4-FFF2-40B4-BE49-F238E27FC236}">
                <a16:creationId xmlns:a16="http://schemas.microsoft.com/office/drawing/2014/main" id="{467D0A5F-4EB3-46F1-8D61-384996FD4519}"/>
              </a:ext>
            </a:extLst>
          </p:cNvPr>
          <p:cNvPicPr>
            <a:picLocks noChangeAspect="1"/>
          </p:cNvPicPr>
          <p:nvPr/>
        </p:nvPicPr>
        <p:blipFill>
          <a:blip r:embed="rId5"/>
          <a:stretch>
            <a:fillRect/>
          </a:stretch>
        </p:blipFill>
        <p:spPr>
          <a:xfrm>
            <a:off x="3714750" y="1881718"/>
            <a:ext cx="4762500" cy="4533900"/>
          </a:xfrm>
          <a:prstGeom prst="rect">
            <a:avLst/>
          </a:prstGeom>
        </p:spPr>
      </p:pic>
    </p:spTree>
    <p:extLst>
      <p:ext uri="{BB962C8B-B14F-4D97-AF65-F5344CB8AC3E}">
        <p14:creationId xmlns:p14="http://schemas.microsoft.com/office/powerpoint/2010/main" val="2403923736"/>
      </p:ext>
    </p:extLst>
  </p:cSld>
  <p:clrMapOvr>
    <a:masterClrMapping/>
  </p:clrMapOvr>
  <p:transition spd="slow">
    <p:push dir="u"/>
  </p:transition>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24340" y="-19050"/>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2264340" y="841518"/>
            <a:ext cx="7573927"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DIMENSIONAMIENTO</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8107" y="648989"/>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pic>
        <p:nvPicPr>
          <p:cNvPr id="12" name="image23.png">
            <a:extLst>
              <a:ext uri="{FF2B5EF4-FFF2-40B4-BE49-F238E27FC236}">
                <a16:creationId xmlns:a16="http://schemas.microsoft.com/office/drawing/2014/main" id="{833361A0-15B1-4706-AD1D-307AB5289487}"/>
              </a:ext>
            </a:extLst>
          </p:cNvPr>
          <p:cNvPicPr/>
          <p:nvPr/>
        </p:nvPicPr>
        <p:blipFill>
          <a:blip r:embed="rId5" cstate="print"/>
          <a:stretch>
            <a:fillRect/>
          </a:stretch>
        </p:blipFill>
        <p:spPr>
          <a:xfrm>
            <a:off x="7334250" y="1672515"/>
            <a:ext cx="3788007" cy="4326812"/>
          </a:xfrm>
          <a:prstGeom prst="rect">
            <a:avLst/>
          </a:prstGeom>
        </p:spPr>
      </p:pic>
      <p:sp>
        <p:nvSpPr>
          <p:cNvPr id="5" name="CuadroTexto 4">
            <a:extLst>
              <a:ext uri="{FF2B5EF4-FFF2-40B4-BE49-F238E27FC236}">
                <a16:creationId xmlns:a16="http://schemas.microsoft.com/office/drawing/2014/main" id="{57B920BC-93E3-4DCF-8B4F-B2464D2E30CD}"/>
              </a:ext>
            </a:extLst>
          </p:cNvPr>
          <p:cNvSpPr txBox="1"/>
          <p:nvPr/>
        </p:nvSpPr>
        <p:spPr>
          <a:xfrm>
            <a:off x="2088463" y="6225089"/>
            <a:ext cx="7941924" cy="553998"/>
          </a:xfrm>
          <a:prstGeom prst="rect">
            <a:avLst/>
          </a:prstGeom>
          <a:noFill/>
        </p:spPr>
        <p:txBody>
          <a:bodyPr wrap="square" rtlCol="0">
            <a:spAutoFit/>
          </a:bodyPr>
          <a:lstStyle/>
          <a:p>
            <a:pPr algn="ctr"/>
            <a:r>
              <a:rPr lang="es-MX" sz="3000" dirty="0">
                <a:solidFill>
                  <a:schemeClr val="bg1"/>
                </a:solidFill>
                <a:latin typeface="Impact" panose="020B0806030902050204" pitchFamily="34" charset="0"/>
              </a:rPr>
              <a:t>Juego de Barras Simples</a:t>
            </a:r>
            <a:endParaRPr lang="es-PY" sz="3000" dirty="0">
              <a:solidFill>
                <a:schemeClr val="bg1"/>
              </a:solidFill>
              <a:latin typeface="Impact" panose="020B0806030902050204" pitchFamily="34" charset="0"/>
            </a:endParaRPr>
          </a:p>
        </p:txBody>
      </p:sp>
      <p:pic>
        <p:nvPicPr>
          <p:cNvPr id="14" name="image18.png">
            <a:extLst>
              <a:ext uri="{FF2B5EF4-FFF2-40B4-BE49-F238E27FC236}">
                <a16:creationId xmlns:a16="http://schemas.microsoft.com/office/drawing/2014/main" id="{D5BC3929-6345-4B54-82BD-A6A8008D15AB}"/>
              </a:ext>
            </a:extLst>
          </p:cNvPr>
          <p:cNvPicPr/>
          <p:nvPr/>
        </p:nvPicPr>
        <p:blipFill>
          <a:blip r:embed="rId6" cstate="print"/>
          <a:stretch>
            <a:fillRect/>
          </a:stretch>
        </p:blipFill>
        <p:spPr>
          <a:xfrm>
            <a:off x="995549" y="1859632"/>
            <a:ext cx="5146122" cy="4139695"/>
          </a:xfrm>
          <a:prstGeom prst="rect">
            <a:avLst/>
          </a:prstGeom>
        </p:spPr>
      </p:pic>
    </p:spTree>
    <p:extLst>
      <p:ext uri="{BB962C8B-B14F-4D97-AF65-F5344CB8AC3E}">
        <p14:creationId xmlns:p14="http://schemas.microsoft.com/office/powerpoint/2010/main" val="1518065347"/>
      </p:ext>
    </p:extLst>
  </p:cSld>
  <p:clrMapOvr>
    <a:masterClrMapping/>
  </p:clrMapOvr>
  <p:transition spd="slow">
    <p:push dir="u"/>
  </p:transition>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24340" y="-19050"/>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2264340" y="841518"/>
            <a:ext cx="7573927"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DIMENSIONAMIENTO</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8107" y="648989"/>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pic>
        <p:nvPicPr>
          <p:cNvPr id="12" name="image23.png">
            <a:extLst>
              <a:ext uri="{FF2B5EF4-FFF2-40B4-BE49-F238E27FC236}">
                <a16:creationId xmlns:a16="http://schemas.microsoft.com/office/drawing/2014/main" id="{833361A0-15B1-4706-AD1D-307AB5289487}"/>
              </a:ext>
            </a:extLst>
          </p:cNvPr>
          <p:cNvPicPr/>
          <p:nvPr/>
        </p:nvPicPr>
        <p:blipFill>
          <a:blip r:embed="rId5">
            <a:extLst>
              <a:ext uri="{28A0092B-C50C-407E-A947-70E740481C1C}">
                <a14:useLocalDpi xmlns:a14="http://schemas.microsoft.com/office/drawing/2010/main" val="0"/>
              </a:ext>
            </a:extLst>
          </a:blip>
          <a:srcRect/>
          <a:stretch/>
        </p:blipFill>
        <p:spPr>
          <a:xfrm>
            <a:off x="7424432" y="1672515"/>
            <a:ext cx="3607642" cy="4326812"/>
          </a:xfrm>
          <a:prstGeom prst="rect">
            <a:avLst/>
          </a:prstGeom>
        </p:spPr>
      </p:pic>
      <p:sp>
        <p:nvSpPr>
          <p:cNvPr id="5" name="CuadroTexto 4">
            <a:extLst>
              <a:ext uri="{FF2B5EF4-FFF2-40B4-BE49-F238E27FC236}">
                <a16:creationId xmlns:a16="http://schemas.microsoft.com/office/drawing/2014/main" id="{57B920BC-93E3-4DCF-8B4F-B2464D2E30CD}"/>
              </a:ext>
            </a:extLst>
          </p:cNvPr>
          <p:cNvSpPr txBox="1"/>
          <p:nvPr/>
        </p:nvSpPr>
        <p:spPr>
          <a:xfrm>
            <a:off x="2088463" y="6225089"/>
            <a:ext cx="7941924" cy="553998"/>
          </a:xfrm>
          <a:prstGeom prst="rect">
            <a:avLst/>
          </a:prstGeom>
          <a:noFill/>
        </p:spPr>
        <p:txBody>
          <a:bodyPr wrap="square" rtlCol="0">
            <a:spAutoFit/>
          </a:bodyPr>
          <a:lstStyle/>
          <a:p>
            <a:pPr algn="ctr"/>
            <a:r>
              <a:rPr lang="es-MX" sz="3000" dirty="0">
                <a:solidFill>
                  <a:schemeClr val="bg1"/>
                </a:solidFill>
                <a:latin typeface="Impact" panose="020B0806030902050204" pitchFamily="34" charset="0"/>
              </a:rPr>
              <a:t>Juego de Barras Dobles</a:t>
            </a:r>
            <a:endParaRPr lang="es-PY" sz="3000" dirty="0">
              <a:solidFill>
                <a:schemeClr val="bg1"/>
              </a:solidFill>
              <a:latin typeface="Impact" panose="020B0806030902050204" pitchFamily="34" charset="0"/>
            </a:endParaRPr>
          </a:p>
        </p:txBody>
      </p:sp>
      <p:pic>
        <p:nvPicPr>
          <p:cNvPr id="11" name="image19.png">
            <a:extLst>
              <a:ext uri="{FF2B5EF4-FFF2-40B4-BE49-F238E27FC236}">
                <a16:creationId xmlns:a16="http://schemas.microsoft.com/office/drawing/2014/main" id="{B3919027-7C1D-4774-A08E-CE5DFAB4CD57}"/>
              </a:ext>
            </a:extLst>
          </p:cNvPr>
          <p:cNvPicPr/>
          <p:nvPr/>
        </p:nvPicPr>
        <p:blipFill>
          <a:blip r:embed="rId6" cstate="print"/>
          <a:stretch>
            <a:fillRect/>
          </a:stretch>
        </p:blipFill>
        <p:spPr>
          <a:xfrm>
            <a:off x="773908" y="1766602"/>
            <a:ext cx="5650786" cy="4249880"/>
          </a:xfrm>
          <a:prstGeom prst="rect">
            <a:avLst/>
          </a:prstGeom>
        </p:spPr>
      </p:pic>
    </p:spTree>
    <p:extLst>
      <p:ext uri="{BB962C8B-B14F-4D97-AF65-F5344CB8AC3E}">
        <p14:creationId xmlns:p14="http://schemas.microsoft.com/office/powerpoint/2010/main" val="2811632198"/>
      </p:ext>
    </p:extLst>
  </p:cSld>
  <p:clrMapOvr>
    <a:masterClrMapping/>
  </p:clrMapOvr>
  <p:transition spd="slow">
    <p:push dir="u"/>
  </p:transition>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24340" y="-19050"/>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2264340" y="841518"/>
            <a:ext cx="7573927"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DIMENSIONAMIENTO</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8107" y="648989"/>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pic>
        <p:nvPicPr>
          <p:cNvPr id="12" name="image23.png">
            <a:extLst>
              <a:ext uri="{FF2B5EF4-FFF2-40B4-BE49-F238E27FC236}">
                <a16:creationId xmlns:a16="http://schemas.microsoft.com/office/drawing/2014/main" id="{833361A0-15B1-4706-AD1D-307AB5289487}"/>
              </a:ext>
            </a:extLst>
          </p:cNvPr>
          <p:cNvPicPr/>
          <p:nvPr/>
        </p:nvPicPr>
        <p:blipFill>
          <a:blip r:embed="rId5">
            <a:extLst>
              <a:ext uri="{28A0092B-C50C-407E-A947-70E740481C1C}">
                <a14:useLocalDpi xmlns:a14="http://schemas.microsoft.com/office/drawing/2010/main" val="0"/>
              </a:ext>
            </a:extLst>
          </a:blip>
          <a:srcRect/>
          <a:stretch/>
        </p:blipFill>
        <p:spPr>
          <a:xfrm>
            <a:off x="6544638" y="1766603"/>
            <a:ext cx="5095982" cy="4048570"/>
          </a:xfrm>
          <a:prstGeom prst="rect">
            <a:avLst/>
          </a:prstGeom>
        </p:spPr>
      </p:pic>
      <p:sp>
        <p:nvSpPr>
          <p:cNvPr id="5" name="CuadroTexto 4">
            <a:extLst>
              <a:ext uri="{FF2B5EF4-FFF2-40B4-BE49-F238E27FC236}">
                <a16:creationId xmlns:a16="http://schemas.microsoft.com/office/drawing/2014/main" id="{57B920BC-93E3-4DCF-8B4F-B2464D2E30CD}"/>
              </a:ext>
            </a:extLst>
          </p:cNvPr>
          <p:cNvSpPr txBox="1"/>
          <p:nvPr/>
        </p:nvSpPr>
        <p:spPr>
          <a:xfrm>
            <a:off x="2088463" y="6225089"/>
            <a:ext cx="7941924" cy="553998"/>
          </a:xfrm>
          <a:prstGeom prst="rect">
            <a:avLst/>
          </a:prstGeom>
          <a:noFill/>
        </p:spPr>
        <p:txBody>
          <a:bodyPr wrap="square" rtlCol="0">
            <a:spAutoFit/>
          </a:bodyPr>
          <a:lstStyle/>
          <a:p>
            <a:pPr algn="ctr"/>
            <a:r>
              <a:rPr lang="es-MX" sz="3000" dirty="0">
                <a:solidFill>
                  <a:schemeClr val="bg1"/>
                </a:solidFill>
                <a:latin typeface="Impact" panose="020B0806030902050204" pitchFamily="34" charset="0"/>
              </a:rPr>
              <a:t>Juego de Barras Dobles con bypass</a:t>
            </a:r>
            <a:endParaRPr lang="es-PY" sz="3000" dirty="0">
              <a:solidFill>
                <a:schemeClr val="bg1"/>
              </a:solidFill>
              <a:latin typeface="Impact" panose="020B0806030902050204" pitchFamily="34" charset="0"/>
            </a:endParaRPr>
          </a:p>
        </p:txBody>
      </p:sp>
      <p:pic>
        <p:nvPicPr>
          <p:cNvPr id="11" name="image20.png">
            <a:extLst>
              <a:ext uri="{FF2B5EF4-FFF2-40B4-BE49-F238E27FC236}">
                <a16:creationId xmlns:a16="http://schemas.microsoft.com/office/drawing/2014/main" id="{E857A80E-962A-4225-A85E-C79687D3AE5A}"/>
              </a:ext>
            </a:extLst>
          </p:cNvPr>
          <p:cNvPicPr/>
          <p:nvPr/>
        </p:nvPicPr>
        <p:blipFill>
          <a:blip r:embed="rId6" cstate="print"/>
          <a:stretch>
            <a:fillRect/>
          </a:stretch>
        </p:blipFill>
        <p:spPr>
          <a:xfrm>
            <a:off x="1440001" y="1844978"/>
            <a:ext cx="4416269" cy="3970195"/>
          </a:xfrm>
          <a:prstGeom prst="rect">
            <a:avLst/>
          </a:prstGeom>
        </p:spPr>
      </p:pic>
    </p:spTree>
    <p:extLst>
      <p:ext uri="{BB962C8B-B14F-4D97-AF65-F5344CB8AC3E}">
        <p14:creationId xmlns:p14="http://schemas.microsoft.com/office/powerpoint/2010/main" val="3711836807"/>
      </p:ext>
    </p:extLst>
  </p:cSld>
  <p:clrMapOvr>
    <a:masterClrMapping/>
  </p:clrMapOvr>
  <p:transition spd="slow">
    <p:push dir="u"/>
  </p:transition>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24340" y="-19050"/>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2264340" y="841518"/>
            <a:ext cx="7573927"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DIMENSIONAMIENTO</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8107" y="648989"/>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pic>
        <p:nvPicPr>
          <p:cNvPr id="12" name="image23.png">
            <a:extLst>
              <a:ext uri="{FF2B5EF4-FFF2-40B4-BE49-F238E27FC236}">
                <a16:creationId xmlns:a16="http://schemas.microsoft.com/office/drawing/2014/main" id="{833361A0-15B1-4706-AD1D-307AB5289487}"/>
              </a:ext>
            </a:extLst>
          </p:cNvPr>
          <p:cNvPicPr/>
          <p:nvPr/>
        </p:nvPicPr>
        <p:blipFill>
          <a:blip r:embed="rId5">
            <a:extLst>
              <a:ext uri="{28A0092B-C50C-407E-A947-70E740481C1C}">
                <a14:useLocalDpi xmlns:a14="http://schemas.microsoft.com/office/drawing/2010/main" val="0"/>
              </a:ext>
            </a:extLst>
          </a:blip>
          <a:srcRect/>
          <a:stretch/>
        </p:blipFill>
        <p:spPr>
          <a:xfrm>
            <a:off x="6265986" y="2187429"/>
            <a:ext cx="5751601" cy="3517399"/>
          </a:xfrm>
          <a:prstGeom prst="rect">
            <a:avLst/>
          </a:prstGeom>
        </p:spPr>
      </p:pic>
      <p:sp>
        <p:nvSpPr>
          <p:cNvPr id="5" name="CuadroTexto 4">
            <a:extLst>
              <a:ext uri="{FF2B5EF4-FFF2-40B4-BE49-F238E27FC236}">
                <a16:creationId xmlns:a16="http://schemas.microsoft.com/office/drawing/2014/main" id="{57B920BC-93E3-4DCF-8B4F-B2464D2E30CD}"/>
              </a:ext>
            </a:extLst>
          </p:cNvPr>
          <p:cNvSpPr txBox="1"/>
          <p:nvPr/>
        </p:nvSpPr>
        <p:spPr>
          <a:xfrm>
            <a:off x="2088463" y="6225089"/>
            <a:ext cx="7941924" cy="553998"/>
          </a:xfrm>
          <a:prstGeom prst="rect">
            <a:avLst/>
          </a:prstGeom>
          <a:noFill/>
        </p:spPr>
        <p:txBody>
          <a:bodyPr wrap="square" rtlCol="0">
            <a:spAutoFit/>
          </a:bodyPr>
          <a:lstStyle/>
          <a:p>
            <a:pPr algn="ctr"/>
            <a:r>
              <a:rPr lang="es-ES" sz="3000" dirty="0">
                <a:solidFill>
                  <a:schemeClr val="bg1"/>
                </a:solidFill>
                <a:latin typeface="Impact" panose="020B0806030902050204" pitchFamily="34" charset="0"/>
              </a:rPr>
              <a:t>Campo de Interruptor y Medio</a:t>
            </a:r>
            <a:endParaRPr lang="es-PY" sz="3000" dirty="0">
              <a:solidFill>
                <a:schemeClr val="bg1"/>
              </a:solidFill>
              <a:latin typeface="Impact" panose="020B0806030902050204" pitchFamily="34" charset="0"/>
            </a:endParaRPr>
          </a:p>
        </p:txBody>
      </p:sp>
      <p:pic>
        <p:nvPicPr>
          <p:cNvPr id="11" name="image21.png">
            <a:extLst>
              <a:ext uri="{FF2B5EF4-FFF2-40B4-BE49-F238E27FC236}">
                <a16:creationId xmlns:a16="http://schemas.microsoft.com/office/drawing/2014/main" id="{69264AE9-1790-44F0-8E59-A05767F442ED}"/>
              </a:ext>
            </a:extLst>
          </p:cNvPr>
          <p:cNvPicPr/>
          <p:nvPr/>
        </p:nvPicPr>
        <p:blipFill>
          <a:blip r:embed="rId6" cstate="print"/>
          <a:stretch>
            <a:fillRect/>
          </a:stretch>
        </p:blipFill>
        <p:spPr>
          <a:xfrm>
            <a:off x="174413" y="2158856"/>
            <a:ext cx="5871496" cy="3603559"/>
          </a:xfrm>
          <a:prstGeom prst="rect">
            <a:avLst/>
          </a:prstGeom>
        </p:spPr>
      </p:pic>
    </p:spTree>
    <p:extLst>
      <p:ext uri="{BB962C8B-B14F-4D97-AF65-F5344CB8AC3E}">
        <p14:creationId xmlns:p14="http://schemas.microsoft.com/office/powerpoint/2010/main" val="336880434"/>
      </p:ext>
    </p:extLst>
  </p:cSld>
  <p:clrMapOvr>
    <a:masterClrMapping/>
  </p:clrMapOvr>
  <p:transition spd="slow">
    <p:push dir="u"/>
  </p:transition>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24340" y="-19050"/>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2264340" y="841518"/>
            <a:ext cx="7573927"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DIMENSIONAMIENTO</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8107" y="648989"/>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sp>
        <p:nvSpPr>
          <p:cNvPr id="5" name="CuadroTexto 4">
            <a:extLst>
              <a:ext uri="{FF2B5EF4-FFF2-40B4-BE49-F238E27FC236}">
                <a16:creationId xmlns:a16="http://schemas.microsoft.com/office/drawing/2014/main" id="{57B920BC-93E3-4DCF-8B4F-B2464D2E30CD}"/>
              </a:ext>
            </a:extLst>
          </p:cNvPr>
          <p:cNvSpPr txBox="1"/>
          <p:nvPr/>
        </p:nvSpPr>
        <p:spPr>
          <a:xfrm>
            <a:off x="2088463" y="6225089"/>
            <a:ext cx="7941924" cy="553998"/>
          </a:xfrm>
          <a:prstGeom prst="rect">
            <a:avLst/>
          </a:prstGeom>
          <a:noFill/>
        </p:spPr>
        <p:txBody>
          <a:bodyPr wrap="square" rtlCol="0">
            <a:spAutoFit/>
          </a:bodyPr>
          <a:lstStyle/>
          <a:p>
            <a:pPr algn="ctr"/>
            <a:r>
              <a:rPr lang="es-ES" sz="3000" dirty="0">
                <a:solidFill>
                  <a:schemeClr val="bg1"/>
                </a:solidFill>
                <a:latin typeface="Impact" panose="020B0806030902050204" pitchFamily="34" charset="0"/>
              </a:rPr>
              <a:t>Valores Medios</a:t>
            </a:r>
            <a:endParaRPr lang="es-PY" sz="3000" dirty="0">
              <a:solidFill>
                <a:schemeClr val="bg1"/>
              </a:solidFill>
              <a:latin typeface="Impact" panose="020B0806030902050204" pitchFamily="34" charset="0"/>
            </a:endParaRPr>
          </a:p>
        </p:txBody>
      </p:sp>
      <p:graphicFrame>
        <p:nvGraphicFramePr>
          <p:cNvPr id="4" name="Tabla 3">
            <a:extLst>
              <a:ext uri="{FF2B5EF4-FFF2-40B4-BE49-F238E27FC236}">
                <a16:creationId xmlns:a16="http://schemas.microsoft.com/office/drawing/2014/main" id="{998AED6A-2BF6-46E8-8CDC-37597E5689E9}"/>
              </a:ext>
            </a:extLst>
          </p:cNvPr>
          <p:cNvGraphicFramePr>
            <a:graphicFrameLocks noGrp="1"/>
          </p:cNvGraphicFramePr>
          <p:nvPr>
            <p:extLst>
              <p:ext uri="{D42A27DB-BD31-4B8C-83A1-F6EECF244321}">
                <p14:modId xmlns:p14="http://schemas.microsoft.com/office/powerpoint/2010/main" val="404213247"/>
              </p:ext>
            </p:extLst>
          </p:nvPr>
        </p:nvGraphicFramePr>
        <p:xfrm>
          <a:off x="88108" y="1515038"/>
          <a:ext cx="11929479" cy="4726674"/>
        </p:xfrm>
        <a:graphic>
          <a:graphicData uri="http://schemas.openxmlformats.org/drawingml/2006/table">
            <a:tbl>
              <a:tblPr/>
              <a:tblGrid>
                <a:gridCol w="2466563">
                  <a:extLst>
                    <a:ext uri="{9D8B030D-6E8A-4147-A177-3AD203B41FA5}">
                      <a16:colId xmlns:a16="http://schemas.microsoft.com/office/drawing/2014/main" val="3772580272"/>
                    </a:ext>
                  </a:extLst>
                </a:gridCol>
                <a:gridCol w="930779">
                  <a:extLst>
                    <a:ext uri="{9D8B030D-6E8A-4147-A177-3AD203B41FA5}">
                      <a16:colId xmlns:a16="http://schemas.microsoft.com/office/drawing/2014/main" val="307244659"/>
                    </a:ext>
                  </a:extLst>
                </a:gridCol>
                <a:gridCol w="930779">
                  <a:extLst>
                    <a:ext uri="{9D8B030D-6E8A-4147-A177-3AD203B41FA5}">
                      <a16:colId xmlns:a16="http://schemas.microsoft.com/office/drawing/2014/main" val="2562789662"/>
                    </a:ext>
                  </a:extLst>
                </a:gridCol>
                <a:gridCol w="930779">
                  <a:extLst>
                    <a:ext uri="{9D8B030D-6E8A-4147-A177-3AD203B41FA5}">
                      <a16:colId xmlns:a16="http://schemas.microsoft.com/office/drawing/2014/main" val="2515822897"/>
                    </a:ext>
                  </a:extLst>
                </a:gridCol>
                <a:gridCol w="930779">
                  <a:extLst>
                    <a:ext uri="{9D8B030D-6E8A-4147-A177-3AD203B41FA5}">
                      <a16:colId xmlns:a16="http://schemas.microsoft.com/office/drawing/2014/main" val="3953719446"/>
                    </a:ext>
                  </a:extLst>
                </a:gridCol>
                <a:gridCol w="873026">
                  <a:extLst>
                    <a:ext uri="{9D8B030D-6E8A-4147-A177-3AD203B41FA5}">
                      <a16:colId xmlns:a16="http://schemas.microsoft.com/office/drawing/2014/main" val="658418159"/>
                    </a:ext>
                  </a:extLst>
                </a:gridCol>
                <a:gridCol w="988532">
                  <a:extLst>
                    <a:ext uri="{9D8B030D-6E8A-4147-A177-3AD203B41FA5}">
                      <a16:colId xmlns:a16="http://schemas.microsoft.com/office/drawing/2014/main" val="3830912151"/>
                    </a:ext>
                  </a:extLst>
                </a:gridCol>
                <a:gridCol w="930779">
                  <a:extLst>
                    <a:ext uri="{9D8B030D-6E8A-4147-A177-3AD203B41FA5}">
                      <a16:colId xmlns:a16="http://schemas.microsoft.com/office/drawing/2014/main" val="824367268"/>
                    </a:ext>
                  </a:extLst>
                </a:gridCol>
                <a:gridCol w="930779">
                  <a:extLst>
                    <a:ext uri="{9D8B030D-6E8A-4147-A177-3AD203B41FA5}">
                      <a16:colId xmlns:a16="http://schemas.microsoft.com/office/drawing/2014/main" val="1331238558"/>
                    </a:ext>
                  </a:extLst>
                </a:gridCol>
                <a:gridCol w="1008342">
                  <a:extLst>
                    <a:ext uri="{9D8B030D-6E8A-4147-A177-3AD203B41FA5}">
                      <a16:colId xmlns:a16="http://schemas.microsoft.com/office/drawing/2014/main" val="2544438525"/>
                    </a:ext>
                  </a:extLst>
                </a:gridCol>
                <a:gridCol w="1008342">
                  <a:extLst>
                    <a:ext uri="{9D8B030D-6E8A-4147-A177-3AD203B41FA5}">
                      <a16:colId xmlns:a16="http://schemas.microsoft.com/office/drawing/2014/main" val="242185532"/>
                    </a:ext>
                  </a:extLst>
                </a:gridCol>
              </a:tblGrid>
              <a:tr h="1000321">
                <a:tc>
                  <a:txBody>
                    <a:bodyPr/>
                    <a:lstStyle/>
                    <a:p>
                      <a:pPr algn="ctr" fontAlgn="ctr"/>
                      <a:r>
                        <a:rPr lang="es-ES" sz="2000" b="0" i="0" u="none" strike="noStrike">
                          <a:solidFill>
                            <a:srgbClr val="000000"/>
                          </a:solidFill>
                          <a:effectLst/>
                          <a:latin typeface="Arial" panose="020B0604020202020204" pitchFamily="34" charset="0"/>
                        </a:rPr>
                        <a:t>Tensión Máxima a frecuencia de régimen. Valor eficaz (kV)</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s-ES" sz="2000" b="0" i="0" u="none" strike="noStrike">
                          <a:solidFill>
                            <a:srgbClr val="000000"/>
                          </a:solidFill>
                          <a:effectLst/>
                          <a:latin typeface="Arial" panose="020B0604020202020204" pitchFamily="34" charset="0"/>
                        </a:rPr>
                        <a:t>72,5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s-ES" sz="2000" b="0" i="0" u="none" strike="noStrike">
                          <a:solidFill>
                            <a:srgbClr val="000000"/>
                          </a:solidFill>
                          <a:effectLst/>
                          <a:latin typeface="Arial" panose="020B0604020202020204" pitchFamily="34" charset="0"/>
                        </a:rPr>
                        <a:t>123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s-ES" sz="2000" b="0" i="0" u="none" strike="noStrike">
                          <a:solidFill>
                            <a:srgbClr val="000000"/>
                          </a:solidFill>
                          <a:effectLst/>
                          <a:latin typeface="Arial" panose="020B0604020202020204" pitchFamily="34" charset="0"/>
                        </a:rPr>
                        <a:t>145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s-ES" sz="2000" b="0" i="0" u="none" strike="noStrike">
                          <a:solidFill>
                            <a:srgbClr val="000000"/>
                          </a:solidFill>
                          <a:effectLst/>
                          <a:latin typeface="Arial" panose="020B0604020202020204" pitchFamily="34" charset="0"/>
                        </a:rPr>
                        <a:t>170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s-ES" sz="2000" b="0" i="0" u="none" strike="noStrike">
                          <a:solidFill>
                            <a:srgbClr val="000000"/>
                          </a:solidFill>
                          <a:effectLst/>
                          <a:latin typeface="Arial" panose="020B0604020202020204" pitchFamily="34" charset="0"/>
                        </a:rPr>
                        <a:t>245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s-ES" sz="2000" b="0" i="0" u="none" strike="noStrike">
                          <a:solidFill>
                            <a:srgbClr val="000000"/>
                          </a:solidFill>
                          <a:effectLst/>
                          <a:latin typeface="Arial" panose="020B0604020202020204" pitchFamily="34" charset="0"/>
                        </a:rPr>
                        <a:t>300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s-ES" sz="2000" b="0" i="0" u="none" strike="noStrike">
                          <a:solidFill>
                            <a:srgbClr val="000000"/>
                          </a:solidFill>
                          <a:effectLst/>
                          <a:latin typeface="Arial" panose="020B0604020202020204" pitchFamily="34" charset="0"/>
                        </a:rPr>
                        <a:t>362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s-ES" sz="2000" b="0" i="0" u="none" strike="noStrike">
                          <a:solidFill>
                            <a:srgbClr val="000000"/>
                          </a:solidFill>
                          <a:effectLst/>
                          <a:latin typeface="Arial" panose="020B0604020202020204" pitchFamily="34" charset="0"/>
                        </a:rPr>
                        <a:t>420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s-ES" sz="2000" b="0" i="0" u="none" strike="noStrike">
                          <a:solidFill>
                            <a:srgbClr val="000000"/>
                          </a:solidFill>
                          <a:effectLst/>
                          <a:latin typeface="Arial" panose="020B0604020202020204" pitchFamily="34" charset="0"/>
                        </a:rPr>
                        <a:t>550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s-ES" sz="2000" b="0" i="0" u="none" strike="noStrike">
                          <a:solidFill>
                            <a:srgbClr val="000000"/>
                          </a:solidFill>
                          <a:effectLst/>
                          <a:latin typeface="Arial" panose="020B0604020202020204" pitchFamily="34" charset="0"/>
                        </a:rPr>
                        <a:t>800</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3972927363"/>
                  </a:ext>
                </a:extLst>
              </a:tr>
              <a:tr h="1500482">
                <a:tc>
                  <a:txBody>
                    <a:bodyPr/>
                    <a:lstStyle/>
                    <a:p>
                      <a:pPr algn="ctr" fontAlgn="ctr"/>
                      <a:r>
                        <a:rPr lang="es-ES" sz="2000" b="0" i="0" u="none" strike="noStrike" dirty="0">
                          <a:solidFill>
                            <a:srgbClr val="000000"/>
                          </a:solidFill>
                          <a:effectLst/>
                          <a:latin typeface="Arial" panose="020B0604020202020204" pitchFamily="34" charset="0"/>
                        </a:rPr>
                        <a:t>Corriente Nominal máxima de Barras Principales o Colectoras (A)</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s-ES" sz="1800" b="0" i="0" u="none" strike="noStrike">
                          <a:solidFill>
                            <a:srgbClr val="000000"/>
                          </a:solidFill>
                          <a:effectLst/>
                          <a:latin typeface="Arial" panose="020B0604020202020204" pitchFamily="34" charset="0"/>
                        </a:rPr>
                        <a:t>max. 3150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s-ES" sz="1800" b="0" i="0" u="none" strike="noStrike">
                          <a:solidFill>
                            <a:srgbClr val="000000"/>
                          </a:solidFill>
                          <a:effectLst/>
                          <a:latin typeface="Arial" panose="020B0604020202020204" pitchFamily="34" charset="0"/>
                        </a:rPr>
                        <a:t>máx. 3150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s-ES" sz="1800" b="0" i="0" u="none" strike="noStrike">
                          <a:solidFill>
                            <a:srgbClr val="000000"/>
                          </a:solidFill>
                          <a:effectLst/>
                          <a:latin typeface="Arial" panose="020B0604020202020204" pitchFamily="34" charset="0"/>
                        </a:rPr>
                        <a:t>máx. 3150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s-ES" sz="1800" b="0" i="0" u="none" strike="noStrike">
                          <a:solidFill>
                            <a:srgbClr val="000000"/>
                          </a:solidFill>
                          <a:effectLst/>
                          <a:latin typeface="Arial" panose="020B0604020202020204" pitchFamily="34" charset="0"/>
                        </a:rPr>
                        <a:t>máx. 3150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s-ES" sz="1800" b="0" i="0" u="none" strike="noStrike">
                          <a:solidFill>
                            <a:srgbClr val="000000"/>
                          </a:solidFill>
                          <a:effectLst/>
                          <a:latin typeface="Arial" panose="020B0604020202020204" pitchFamily="34" charset="0"/>
                        </a:rPr>
                        <a:t>máx. 5000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s-ES" sz="1800" b="0" i="0" u="none" strike="noStrike">
                          <a:solidFill>
                            <a:srgbClr val="000000"/>
                          </a:solidFill>
                          <a:effectLst/>
                          <a:latin typeface="Arial" panose="020B0604020202020204" pitchFamily="34" charset="0"/>
                        </a:rPr>
                        <a:t>máx. 5000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s-ES" sz="1800" b="0" i="0" u="none" strike="noStrike">
                          <a:solidFill>
                            <a:srgbClr val="000000"/>
                          </a:solidFill>
                          <a:effectLst/>
                          <a:latin typeface="Arial" panose="020B0604020202020204" pitchFamily="34" charset="0"/>
                        </a:rPr>
                        <a:t>máx. 5000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s-ES" sz="1800" b="0" i="0" u="none" strike="noStrike">
                          <a:solidFill>
                            <a:srgbClr val="000000"/>
                          </a:solidFill>
                          <a:effectLst/>
                          <a:latin typeface="Arial" panose="020B0604020202020204" pitchFamily="34" charset="0"/>
                        </a:rPr>
                        <a:t>máx. 6300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s-ES" sz="1800" b="0" i="0" u="none" strike="noStrike">
                          <a:solidFill>
                            <a:srgbClr val="000000"/>
                          </a:solidFill>
                          <a:effectLst/>
                          <a:latin typeface="Arial" panose="020B0604020202020204" pitchFamily="34" charset="0"/>
                        </a:rPr>
                        <a:t>máx. 6300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s-ES" sz="1800" b="0" i="0" u="none" strike="noStrike">
                          <a:solidFill>
                            <a:srgbClr val="000000"/>
                          </a:solidFill>
                          <a:effectLst/>
                          <a:latin typeface="Arial" panose="020B0604020202020204" pitchFamily="34" charset="0"/>
                        </a:rPr>
                        <a:t>máx. 8000</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2605904859"/>
                  </a:ext>
                </a:extLst>
              </a:tr>
              <a:tr h="1000321">
                <a:tc>
                  <a:txBody>
                    <a:bodyPr/>
                    <a:lstStyle/>
                    <a:p>
                      <a:pPr algn="ctr" fontAlgn="ctr"/>
                      <a:r>
                        <a:rPr lang="es-ES" sz="2000" b="0" i="0" u="none" strike="noStrike">
                          <a:solidFill>
                            <a:srgbClr val="000000"/>
                          </a:solidFill>
                          <a:effectLst/>
                          <a:latin typeface="Arial" panose="020B0604020202020204" pitchFamily="34" charset="0"/>
                        </a:rPr>
                        <a:t>Corriente Nominal de Derivaciones (A)</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s-ES" sz="1800" b="0" i="0" u="none" strike="noStrike">
                          <a:solidFill>
                            <a:srgbClr val="000000"/>
                          </a:solidFill>
                          <a:effectLst/>
                          <a:latin typeface="Arial" panose="020B0604020202020204" pitchFamily="34" charset="0"/>
                        </a:rPr>
                        <a:t>máx. 2500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s-ES" sz="1800" b="0" i="0" u="none" strike="noStrike">
                          <a:solidFill>
                            <a:srgbClr val="000000"/>
                          </a:solidFill>
                          <a:effectLst/>
                          <a:latin typeface="Arial" panose="020B0604020202020204" pitchFamily="34" charset="0"/>
                        </a:rPr>
                        <a:t>máx. 2500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s-ES" sz="1800" b="0" i="0" u="none" strike="noStrike">
                          <a:solidFill>
                            <a:srgbClr val="000000"/>
                          </a:solidFill>
                          <a:effectLst/>
                          <a:latin typeface="Arial" panose="020B0604020202020204" pitchFamily="34" charset="0"/>
                        </a:rPr>
                        <a:t>máx. 2500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s-ES" sz="1800" b="0" i="0" u="none" strike="noStrike">
                          <a:solidFill>
                            <a:srgbClr val="000000"/>
                          </a:solidFill>
                          <a:effectLst/>
                          <a:latin typeface="Arial" panose="020B0604020202020204" pitchFamily="34" charset="0"/>
                        </a:rPr>
                        <a:t>máx. 2500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s-ES" sz="1800" b="0" i="0" u="none" strike="noStrike">
                          <a:solidFill>
                            <a:srgbClr val="000000"/>
                          </a:solidFill>
                          <a:effectLst/>
                          <a:latin typeface="Arial" panose="020B0604020202020204" pitchFamily="34" charset="0"/>
                        </a:rPr>
                        <a:t>máx. 4000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s-ES" sz="1800" b="0" i="0" u="none" strike="noStrike">
                          <a:solidFill>
                            <a:srgbClr val="000000"/>
                          </a:solidFill>
                          <a:effectLst/>
                          <a:latin typeface="Arial" panose="020B0604020202020204" pitchFamily="34" charset="0"/>
                        </a:rPr>
                        <a:t>máx. 4000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s-ES" sz="1800" b="0" i="0" u="none" strike="noStrike" dirty="0">
                          <a:solidFill>
                            <a:srgbClr val="000000"/>
                          </a:solidFill>
                          <a:effectLst/>
                          <a:latin typeface="Arial" panose="020B0604020202020204" pitchFamily="34" charset="0"/>
                        </a:rPr>
                        <a:t>máx. 4000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s-ES" sz="1800" b="0" i="0" u="none" strike="noStrike">
                          <a:solidFill>
                            <a:srgbClr val="000000"/>
                          </a:solidFill>
                          <a:effectLst/>
                          <a:latin typeface="Arial" panose="020B0604020202020204" pitchFamily="34" charset="0"/>
                        </a:rPr>
                        <a:t>máx. 4000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s-ES" sz="1800" b="0" i="0" u="none" strike="noStrike">
                          <a:solidFill>
                            <a:srgbClr val="000000"/>
                          </a:solidFill>
                          <a:effectLst/>
                          <a:latin typeface="Arial" panose="020B0604020202020204" pitchFamily="34" charset="0"/>
                        </a:rPr>
                        <a:t>máx. 4000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s-ES" sz="1800" b="0" i="0" u="none" strike="noStrike">
                          <a:solidFill>
                            <a:srgbClr val="000000"/>
                          </a:solidFill>
                          <a:effectLst/>
                          <a:latin typeface="Arial" panose="020B0604020202020204" pitchFamily="34" charset="0"/>
                        </a:rPr>
                        <a:t>máx. 5000</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2157532841"/>
                  </a:ext>
                </a:extLst>
              </a:tr>
              <a:tr h="1000321">
                <a:tc>
                  <a:txBody>
                    <a:bodyPr/>
                    <a:lstStyle/>
                    <a:p>
                      <a:pPr algn="ctr" fontAlgn="ctr"/>
                      <a:r>
                        <a:rPr lang="es-ES" sz="2000" b="0" i="0" u="none" strike="noStrike">
                          <a:solidFill>
                            <a:srgbClr val="000000"/>
                          </a:solidFill>
                          <a:effectLst/>
                          <a:latin typeface="Arial" panose="020B0604020202020204" pitchFamily="34" charset="0"/>
                        </a:rPr>
                        <a:t>Corriente Nominal de corta duración (1 s) (kA)</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s-ES" sz="1800" b="0" i="0" u="none" strike="noStrike" spc="-5">
                          <a:solidFill>
                            <a:srgbClr val="000000"/>
                          </a:solidFill>
                          <a:effectLst/>
                          <a:latin typeface="Arial" panose="020B0604020202020204" pitchFamily="34" charset="0"/>
                        </a:rPr>
                        <a:t>máx. 40</a:t>
                      </a:r>
                      <a:endParaRPr lang="es-ES" sz="1800" b="0" i="0" u="none" strike="noStrike">
                        <a:solidFill>
                          <a:srgbClr val="000000"/>
                        </a:solidFill>
                        <a:effectLst/>
                        <a:latin typeface="Arial" panose="020B0604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s-ES" sz="1800" b="0" i="0" u="none" strike="noStrike" spc="-5">
                          <a:solidFill>
                            <a:srgbClr val="000000"/>
                          </a:solidFill>
                          <a:effectLst/>
                          <a:latin typeface="Arial" panose="020B0604020202020204" pitchFamily="34" charset="0"/>
                        </a:rPr>
                        <a:t>máx. 40</a:t>
                      </a:r>
                      <a:endParaRPr lang="es-ES" sz="1800" b="0" i="0" u="none" strike="noStrike">
                        <a:solidFill>
                          <a:srgbClr val="000000"/>
                        </a:solidFill>
                        <a:effectLst/>
                        <a:latin typeface="Arial" panose="020B0604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s-ES" sz="1800" b="0" i="0" u="none" strike="noStrike" spc="-5">
                          <a:solidFill>
                            <a:srgbClr val="000000"/>
                          </a:solidFill>
                          <a:effectLst/>
                          <a:latin typeface="Arial" panose="020B0604020202020204" pitchFamily="34" charset="0"/>
                        </a:rPr>
                        <a:t>máx. 40</a:t>
                      </a:r>
                      <a:endParaRPr lang="es-ES" sz="1800" b="0" i="0" u="none" strike="noStrike">
                        <a:solidFill>
                          <a:srgbClr val="000000"/>
                        </a:solidFill>
                        <a:effectLst/>
                        <a:latin typeface="Arial" panose="020B0604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s-ES" sz="1800" b="0" i="0" u="none" strike="noStrike" spc="-5">
                          <a:solidFill>
                            <a:srgbClr val="000000"/>
                          </a:solidFill>
                          <a:effectLst/>
                          <a:latin typeface="Arial" panose="020B0604020202020204" pitchFamily="34" charset="0"/>
                        </a:rPr>
                        <a:t>máx. 40</a:t>
                      </a:r>
                      <a:endParaRPr lang="es-ES" sz="1800" b="0" i="0" u="none" strike="noStrike">
                        <a:solidFill>
                          <a:srgbClr val="000000"/>
                        </a:solidFill>
                        <a:effectLst/>
                        <a:latin typeface="Arial" panose="020B0604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s-ES" sz="1800" b="0" i="0" u="none" strike="noStrike" spc="-5">
                          <a:solidFill>
                            <a:srgbClr val="000000"/>
                          </a:solidFill>
                          <a:effectLst/>
                          <a:latin typeface="Arial" panose="020B0604020202020204" pitchFamily="34" charset="0"/>
                        </a:rPr>
                        <a:t>máx. 50</a:t>
                      </a:r>
                      <a:endParaRPr lang="es-ES" sz="1800" b="0" i="0" u="none" strike="noStrike">
                        <a:solidFill>
                          <a:srgbClr val="000000"/>
                        </a:solidFill>
                        <a:effectLst/>
                        <a:latin typeface="Arial" panose="020B0604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s-ES" sz="1800" b="0" i="0" u="none" strike="noStrike" spc="-5">
                          <a:solidFill>
                            <a:srgbClr val="000000"/>
                          </a:solidFill>
                          <a:effectLst/>
                          <a:latin typeface="Arial" panose="020B0604020202020204" pitchFamily="34" charset="0"/>
                        </a:rPr>
                        <a:t>máx. 50</a:t>
                      </a:r>
                      <a:endParaRPr lang="es-ES" sz="1800" b="0" i="0" u="none" strike="noStrike">
                        <a:solidFill>
                          <a:srgbClr val="000000"/>
                        </a:solidFill>
                        <a:effectLst/>
                        <a:latin typeface="Arial" panose="020B0604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s-ES" sz="1800" b="0" i="0" u="none" strike="noStrike" spc="-5">
                          <a:solidFill>
                            <a:srgbClr val="000000"/>
                          </a:solidFill>
                          <a:effectLst/>
                          <a:latin typeface="Arial" panose="020B0604020202020204" pitchFamily="34" charset="0"/>
                        </a:rPr>
                        <a:t>máx. 50</a:t>
                      </a:r>
                      <a:endParaRPr lang="es-ES" sz="1800" b="0" i="0" u="none" strike="noStrike">
                        <a:solidFill>
                          <a:srgbClr val="000000"/>
                        </a:solidFill>
                        <a:effectLst/>
                        <a:latin typeface="Arial" panose="020B0604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s-ES" sz="1800" b="0" i="0" u="none" strike="noStrike" spc="-5" dirty="0">
                          <a:solidFill>
                            <a:srgbClr val="000000"/>
                          </a:solidFill>
                          <a:effectLst/>
                          <a:latin typeface="Arial" panose="020B0604020202020204" pitchFamily="34" charset="0"/>
                        </a:rPr>
                        <a:t>máx. 63</a:t>
                      </a:r>
                      <a:endParaRPr lang="es-ES" sz="1800" b="0" i="0" u="none" strike="noStrike" dirty="0">
                        <a:solidFill>
                          <a:srgbClr val="000000"/>
                        </a:solidFill>
                        <a:effectLst/>
                        <a:latin typeface="Arial" panose="020B0604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s-ES" sz="1800" b="0" i="0" u="none" strike="noStrike" spc="-5">
                          <a:solidFill>
                            <a:srgbClr val="000000"/>
                          </a:solidFill>
                          <a:effectLst/>
                          <a:latin typeface="Arial" panose="020B0604020202020204" pitchFamily="34" charset="0"/>
                        </a:rPr>
                        <a:t>máx. 63</a:t>
                      </a:r>
                      <a:endParaRPr lang="es-ES" sz="1800" b="0" i="0" u="none" strike="noStrike">
                        <a:solidFill>
                          <a:srgbClr val="000000"/>
                        </a:solidFill>
                        <a:effectLst/>
                        <a:latin typeface="Arial" panose="020B0604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s-ES" sz="1800" b="0" i="0" u="none" strike="noStrike" spc="-5" dirty="0">
                          <a:solidFill>
                            <a:srgbClr val="000000"/>
                          </a:solidFill>
                          <a:effectLst/>
                          <a:latin typeface="Arial" panose="020B0604020202020204" pitchFamily="34" charset="0"/>
                        </a:rPr>
                        <a:t>máx. 63</a:t>
                      </a:r>
                      <a:endParaRPr lang="es-ES" sz="1800" b="0" i="0" u="none" strike="noStrike" dirty="0">
                        <a:solidFill>
                          <a:srgbClr val="000000"/>
                        </a:solidFill>
                        <a:effectLst/>
                        <a:latin typeface="Arial" panose="020B0604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1595046200"/>
                  </a:ext>
                </a:extLst>
              </a:tr>
            </a:tbl>
          </a:graphicData>
        </a:graphic>
      </p:graphicFrame>
    </p:spTree>
    <p:extLst>
      <p:ext uri="{BB962C8B-B14F-4D97-AF65-F5344CB8AC3E}">
        <p14:creationId xmlns:p14="http://schemas.microsoft.com/office/powerpoint/2010/main" val="2726667008"/>
      </p:ext>
    </p:extLst>
  </p:cSld>
  <p:clrMapOvr>
    <a:masterClrMapping/>
  </p:clrMapOvr>
  <p:transition spd="slow">
    <p:push dir="u"/>
  </p:transition>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6000" b="-16000"/>
          </a:stretch>
        </a:blipFill>
        <a:effectLst/>
      </p:bgPr>
    </p:bg>
    <p:spTree>
      <p:nvGrpSpPr>
        <p:cNvPr id="1" name=""/>
        <p:cNvGrpSpPr/>
        <p:nvPr/>
      </p:nvGrpSpPr>
      <p:grpSpPr>
        <a:xfrm>
          <a:off x="0" y="0"/>
          <a:ext cx="0" cy="0"/>
          <a:chOff x="0" y="0"/>
          <a:chExt cx="0" cy="0"/>
        </a:xfrm>
      </p:grpSpPr>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24340" y="-19050"/>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2264340" y="841518"/>
            <a:ext cx="7573927"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DIMENSIONAMIENTO</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8107" y="648989"/>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sp>
        <p:nvSpPr>
          <p:cNvPr id="5" name="CuadroTexto 4">
            <a:extLst>
              <a:ext uri="{FF2B5EF4-FFF2-40B4-BE49-F238E27FC236}">
                <a16:creationId xmlns:a16="http://schemas.microsoft.com/office/drawing/2014/main" id="{57B920BC-93E3-4DCF-8B4F-B2464D2E30CD}"/>
              </a:ext>
            </a:extLst>
          </p:cNvPr>
          <p:cNvSpPr txBox="1"/>
          <p:nvPr/>
        </p:nvSpPr>
        <p:spPr>
          <a:xfrm>
            <a:off x="2307071" y="6336136"/>
            <a:ext cx="7941924" cy="553998"/>
          </a:xfrm>
          <a:prstGeom prst="rect">
            <a:avLst/>
          </a:prstGeom>
          <a:noFill/>
        </p:spPr>
        <p:txBody>
          <a:bodyPr wrap="square" rtlCol="0">
            <a:spAutoFit/>
          </a:bodyPr>
          <a:lstStyle/>
          <a:p>
            <a:pPr algn="ctr"/>
            <a:r>
              <a:rPr lang="es-ES" sz="3000" dirty="0">
                <a:solidFill>
                  <a:schemeClr val="bg1"/>
                </a:solidFill>
                <a:latin typeface="Impact" panose="020B0806030902050204" pitchFamily="34" charset="0"/>
              </a:rPr>
              <a:t>Niveles básicos de aislamiento</a:t>
            </a:r>
            <a:endParaRPr lang="es-PY" sz="3000" dirty="0">
              <a:solidFill>
                <a:schemeClr val="bg1"/>
              </a:solidFill>
              <a:latin typeface="Impact" panose="020B0806030902050204" pitchFamily="34" charset="0"/>
            </a:endParaRPr>
          </a:p>
        </p:txBody>
      </p:sp>
      <p:graphicFrame>
        <p:nvGraphicFramePr>
          <p:cNvPr id="12" name="Objeto 11">
            <a:extLst>
              <a:ext uri="{FF2B5EF4-FFF2-40B4-BE49-F238E27FC236}">
                <a16:creationId xmlns:a16="http://schemas.microsoft.com/office/drawing/2014/main" id="{19FA39E3-93A1-4071-ACA3-919BA0E22D17}"/>
              </a:ext>
            </a:extLst>
          </p:cNvPr>
          <p:cNvGraphicFramePr>
            <a:graphicFrameLocks noChangeAspect="1"/>
          </p:cNvGraphicFramePr>
          <p:nvPr>
            <p:extLst>
              <p:ext uri="{D42A27DB-BD31-4B8C-83A1-F6EECF244321}">
                <p14:modId xmlns:p14="http://schemas.microsoft.com/office/powerpoint/2010/main" val="238147925"/>
              </p:ext>
            </p:extLst>
          </p:nvPr>
        </p:nvGraphicFramePr>
        <p:xfrm>
          <a:off x="1634066" y="1485900"/>
          <a:ext cx="9117933" cy="4849813"/>
        </p:xfrm>
        <a:graphic>
          <a:graphicData uri="http://schemas.openxmlformats.org/presentationml/2006/ole">
            <mc:AlternateContent xmlns:mc="http://schemas.openxmlformats.org/markup-compatibility/2006">
              <mc:Choice xmlns:v="urn:schemas-microsoft-com:vml" Requires="v">
                <p:oleObj spid="_x0000_s2061" name="Worksheet" r:id="rId6" imgW="10826812" imgH="8642262" progId="Excel.Sheet.12">
                  <p:embed/>
                </p:oleObj>
              </mc:Choice>
              <mc:Fallback>
                <p:oleObj name="Worksheet" r:id="rId6" imgW="10826812" imgH="8642262" progId="Excel.Sheet.12">
                  <p:embed/>
                  <p:pic>
                    <p:nvPicPr>
                      <p:cNvPr id="0" name=""/>
                      <p:cNvPicPr/>
                      <p:nvPr/>
                    </p:nvPicPr>
                    <p:blipFill>
                      <a:blip r:embed="rId7"/>
                      <a:stretch>
                        <a:fillRect/>
                      </a:stretch>
                    </p:blipFill>
                    <p:spPr>
                      <a:xfrm>
                        <a:off x="1634066" y="1485900"/>
                        <a:ext cx="9117933" cy="4849813"/>
                      </a:xfrm>
                      <a:prstGeom prst="rect">
                        <a:avLst/>
                      </a:prstGeom>
                    </p:spPr>
                  </p:pic>
                </p:oleObj>
              </mc:Fallback>
            </mc:AlternateContent>
          </a:graphicData>
        </a:graphic>
      </p:graphicFrame>
    </p:spTree>
    <p:extLst>
      <p:ext uri="{BB962C8B-B14F-4D97-AF65-F5344CB8AC3E}">
        <p14:creationId xmlns:p14="http://schemas.microsoft.com/office/powerpoint/2010/main" val="2392096632"/>
      </p:ext>
    </p:extLst>
  </p:cSld>
  <p:clrMapOvr>
    <a:masterClrMapping/>
  </p:clrMapOvr>
  <p:transition spd="slow">
    <p:push dir="u"/>
  </p:transition>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24340" y="-19050"/>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2264340" y="841518"/>
            <a:ext cx="7573927"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DIMENSIONAMIENTO</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8107" y="648989"/>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sp>
        <p:nvSpPr>
          <p:cNvPr id="5" name="CuadroTexto 4">
            <a:extLst>
              <a:ext uri="{FF2B5EF4-FFF2-40B4-BE49-F238E27FC236}">
                <a16:creationId xmlns:a16="http://schemas.microsoft.com/office/drawing/2014/main" id="{57B920BC-93E3-4DCF-8B4F-B2464D2E30CD}"/>
              </a:ext>
            </a:extLst>
          </p:cNvPr>
          <p:cNvSpPr txBox="1"/>
          <p:nvPr/>
        </p:nvSpPr>
        <p:spPr>
          <a:xfrm>
            <a:off x="2307071" y="6336136"/>
            <a:ext cx="7941924" cy="553998"/>
          </a:xfrm>
          <a:prstGeom prst="rect">
            <a:avLst/>
          </a:prstGeom>
          <a:noFill/>
        </p:spPr>
        <p:txBody>
          <a:bodyPr wrap="square" rtlCol="0">
            <a:spAutoFit/>
          </a:bodyPr>
          <a:lstStyle/>
          <a:p>
            <a:pPr algn="ctr"/>
            <a:r>
              <a:rPr lang="es-ES" sz="3000" dirty="0">
                <a:solidFill>
                  <a:schemeClr val="bg1"/>
                </a:solidFill>
                <a:latin typeface="Impact" panose="020B0806030902050204" pitchFamily="34" charset="0"/>
              </a:rPr>
              <a:t>Distancias eléctricas mínimas</a:t>
            </a:r>
            <a:endParaRPr lang="es-PY" sz="3000" dirty="0">
              <a:solidFill>
                <a:schemeClr val="bg1"/>
              </a:solidFill>
              <a:latin typeface="Impact" panose="020B0806030902050204" pitchFamily="34" charset="0"/>
            </a:endParaRPr>
          </a:p>
        </p:txBody>
      </p:sp>
      <p:graphicFrame>
        <p:nvGraphicFramePr>
          <p:cNvPr id="6" name="Tabla 5">
            <a:extLst>
              <a:ext uri="{FF2B5EF4-FFF2-40B4-BE49-F238E27FC236}">
                <a16:creationId xmlns:a16="http://schemas.microsoft.com/office/drawing/2014/main" id="{8CC9CD81-327D-4B99-94A0-39D336126050}"/>
              </a:ext>
            </a:extLst>
          </p:cNvPr>
          <p:cNvGraphicFramePr>
            <a:graphicFrameLocks noGrp="1"/>
          </p:cNvGraphicFramePr>
          <p:nvPr>
            <p:extLst>
              <p:ext uri="{D42A27DB-BD31-4B8C-83A1-F6EECF244321}">
                <p14:modId xmlns:p14="http://schemas.microsoft.com/office/powerpoint/2010/main" val="3040347749"/>
              </p:ext>
            </p:extLst>
          </p:nvPr>
        </p:nvGraphicFramePr>
        <p:xfrm>
          <a:off x="355599" y="1615575"/>
          <a:ext cx="11661988" cy="4802159"/>
        </p:xfrm>
        <a:graphic>
          <a:graphicData uri="http://schemas.openxmlformats.org/drawingml/2006/table">
            <a:tbl>
              <a:tblPr/>
              <a:tblGrid>
                <a:gridCol w="2659389">
                  <a:extLst>
                    <a:ext uri="{9D8B030D-6E8A-4147-A177-3AD203B41FA5}">
                      <a16:colId xmlns:a16="http://schemas.microsoft.com/office/drawing/2014/main" val="2026754173"/>
                    </a:ext>
                  </a:extLst>
                </a:gridCol>
                <a:gridCol w="2183390">
                  <a:extLst>
                    <a:ext uri="{9D8B030D-6E8A-4147-A177-3AD203B41FA5}">
                      <a16:colId xmlns:a16="http://schemas.microsoft.com/office/drawing/2014/main" val="1427955617"/>
                    </a:ext>
                  </a:extLst>
                </a:gridCol>
                <a:gridCol w="2255823">
                  <a:extLst>
                    <a:ext uri="{9D8B030D-6E8A-4147-A177-3AD203B41FA5}">
                      <a16:colId xmlns:a16="http://schemas.microsoft.com/office/drawing/2014/main" val="2674370796"/>
                    </a:ext>
                  </a:extLst>
                </a:gridCol>
                <a:gridCol w="2245476">
                  <a:extLst>
                    <a:ext uri="{9D8B030D-6E8A-4147-A177-3AD203B41FA5}">
                      <a16:colId xmlns:a16="http://schemas.microsoft.com/office/drawing/2014/main" val="299147653"/>
                    </a:ext>
                  </a:extLst>
                </a:gridCol>
                <a:gridCol w="2317910">
                  <a:extLst>
                    <a:ext uri="{9D8B030D-6E8A-4147-A177-3AD203B41FA5}">
                      <a16:colId xmlns:a16="http://schemas.microsoft.com/office/drawing/2014/main" val="2570340468"/>
                    </a:ext>
                  </a:extLst>
                </a:gridCol>
              </a:tblGrid>
              <a:tr h="1108189">
                <a:tc>
                  <a:txBody>
                    <a:bodyPr/>
                    <a:lstStyle/>
                    <a:p>
                      <a:pPr algn="ctr" fontAlgn="ctr"/>
                      <a:r>
                        <a:rPr lang="es-ES" sz="2000" b="1" i="0" u="none" strike="noStrike" dirty="0">
                          <a:solidFill>
                            <a:srgbClr val="FFFFFF"/>
                          </a:solidFill>
                          <a:effectLst/>
                          <a:latin typeface="Calibri" panose="020F0502020204030204" pitchFamily="34" charset="0"/>
                        </a:rPr>
                        <a:t>Tensión Máxima a frecuencia de régimen Valor eficaz </a:t>
                      </a:r>
                      <a:r>
                        <a:rPr lang="es-ES" sz="2000" b="1" i="0" u="none" strike="noStrike" dirty="0" err="1">
                          <a:solidFill>
                            <a:srgbClr val="FFFFFF"/>
                          </a:solidFill>
                          <a:effectLst/>
                          <a:latin typeface="Calibri" panose="020F0502020204030204" pitchFamily="34" charset="0"/>
                        </a:rPr>
                        <a:t>Um</a:t>
                      </a:r>
                      <a:r>
                        <a:rPr lang="es-ES" sz="2000" b="1" i="0" u="none" strike="noStrike" dirty="0">
                          <a:solidFill>
                            <a:srgbClr val="FFFFFF"/>
                          </a:solidFill>
                          <a:effectLst/>
                          <a:latin typeface="Calibri" panose="020F0502020204030204" pitchFamily="34" charset="0"/>
                        </a:rPr>
                        <a:t> (kV)</a:t>
                      </a:r>
                    </a:p>
                  </a:txBody>
                  <a:tcPr marL="4665" marR="4665" marT="4665"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ED7D31"/>
                    </a:solidFill>
                  </a:tcPr>
                </a:tc>
                <a:tc>
                  <a:txBody>
                    <a:bodyPr/>
                    <a:lstStyle/>
                    <a:p>
                      <a:pPr algn="ctr" fontAlgn="ctr"/>
                      <a:r>
                        <a:rPr lang="es-ES" sz="2000" b="1" i="0" u="none" strike="noStrike">
                          <a:solidFill>
                            <a:srgbClr val="FFFFFF"/>
                          </a:solidFill>
                          <a:effectLst/>
                          <a:latin typeface="Calibri" panose="020F0502020204030204" pitchFamily="34" charset="0"/>
                        </a:rPr>
                        <a:t>Distancia fase-fase entre partes rígidas (m)</a:t>
                      </a:r>
                    </a:p>
                  </a:txBody>
                  <a:tcPr marL="4665" marR="4665" marT="466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ED7D31"/>
                    </a:solidFill>
                  </a:tcPr>
                </a:tc>
                <a:tc>
                  <a:txBody>
                    <a:bodyPr/>
                    <a:lstStyle/>
                    <a:p>
                      <a:pPr algn="ctr" fontAlgn="ctr"/>
                      <a:r>
                        <a:rPr lang="es-ES" sz="2000" b="1" i="0" u="none" strike="noStrike">
                          <a:solidFill>
                            <a:srgbClr val="FFFFFF"/>
                          </a:solidFill>
                          <a:effectLst/>
                          <a:latin typeface="Calibri" panose="020F0502020204030204" pitchFamily="34" charset="0"/>
                        </a:rPr>
                        <a:t>Distancia fase-fase entre partes flexibles (m)</a:t>
                      </a:r>
                    </a:p>
                  </a:txBody>
                  <a:tcPr marL="4665" marR="4665" marT="466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ED7D31"/>
                    </a:solidFill>
                  </a:tcPr>
                </a:tc>
                <a:tc>
                  <a:txBody>
                    <a:bodyPr/>
                    <a:lstStyle/>
                    <a:p>
                      <a:pPr algn="ctr" fontAlgn="ctr"/>
                      <a:r>
                        <a:rPr lang="es-ES" sz="2000" b="1" i="0" u="none" strike="noStrike">
                          <a:solidFill>
                            <a:srgbClr val="FFFFFF"/>
                          </a:solidFill>
                          <a:effectLst/>
                          <a:latin typeface="Calibri" panose="020F0502020204030204" pitchFamily="34" charset="0"/>
                        </a:rPr>
                        <a:t>Distancia fase-tierra entre partes rígidas (m)</a:t>
                      </a:r>
                    </a:p>
                  </a:txBody>
                  <a:tcPr marL="4665" marR="4665" marT="466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ED7D31"/>
                    </a:solidFill>
                  </a:tcPr>
                </a:tc>
                <a:tc>
                  <a:txBody>
                    <a:bodyPr/>
                    <a:lstStyle/>
                    <a:p>
                      <a:pPr algn="ctr" fontAlgn="ctr"/>
                      <a:r>
                        <a:rPr lang="es-ES" sz="2000" b="1" i="0" u="none" strike="noStrike">
                          <a:solidFill>
                            <a:srgbClr val="FFFFFF"/>
                          </a:solidFill>
                          <a:effectLst/>
                          <a:latin typeface="Calibri" panose="020F0502020204030204" pitchFamily="34" charset="0"/>
                        </a:rPr>
                        <a:t>Distancia fase-tierra entre partes flexibles (m)</a:t>
                      </a:r>
                    </a:p>
                  </a:txBody>
                  <a:tcPr marL="4665" marR="4665" marT="4665" marB="0" anchor="ctr">
                    <a:lnL w="6350" cap="flat" cmpd="sng" algn="ctr">
                      <a:solidFill>
                        <a:srgbClr val="FFFFFF"/>
                      </a:solidFill>
                      <a:prstDash val="solid"/>
                      <a:round/>
                      <a:headEnd type="none" w="med" len="med"/>
                      <a:tailEnd type="none" w="med" len="med"/>
                    </a:lnL>
                    <a:lnR>
                      <a:noFill/>
                    </a:lnR>
                    <a:lnT>
                      <a:noFill/>
                    </a:lnT>
                    <a:lnB w="6350" cap="flat" cmpd="sng" algn="ctr">
                      <a:solidFill>
                        <a:srgbClr val="FFFFFF"/>
                      </a:solidFill>
                      <a:prstDash val="solid"/>
                      <a:round/>
                      <a:headEnd type="none" w="med" len="med"/>
                      <a:tailEnd type="none" w="med" len="med"/>
                    </a:lnB>
                    <a:solidFill>
                      <a:srgbClr val="ED7D31"/>
                    </a:solidFill>
                  </a:tcPr>
                </a:tc>
                <a:extLst>
                  <a:ext uri="{0D108BD9-81ED-4DB2-BD59-A6C34878D82A}">
                    <a16:rowId xmlns:a16="http://schemas.microsoft.com/office/drawing/2014/main" val="1496220062"/>
                  </a:ext>
                </a:extLst>
              </a:tr>
              <a:tr h="369397">
                <a:tc>
                  <a:txBody>
                    <a:bodyPr/>
                    <a:lstStyle/>
                    <a:p>
                      <a:pPr algn="ctr" fontAlgn="ctr"/>
                      <a:r>
                        <a:rPr lang="es-ES" sz="2000" b="0" i="0" u="none" strike="noStrike">
                          <a:solidFill>
                            <a:srgbClr val="000000"/>
                          </a:solidFill>
                          <a:effectLst/>
                          <a:latin typeface="Calibri" panose="020F0502020204030204" pitchFamily="34" charset="0"/>
                        </a:rPr>
                        <a:t>72,5</a:t>
                      </a:r>
                    </a:p>
                  </a:txBody>
                  <a:tcPr marL="4665" marR="4665" marT="466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2000" b="0" i="0" u="none" strike="noStrike" dirty="0">
                          <a:solidFill>
                            <a:srgbClr val="000000"/>
                          </a:solidFill>
                          <a:effectLst/>
                          <a:latin typeface="Calibri" panose="020F0502020204030204" pitchFamily="34" charset="0"/>
                        </a:rPr>
                        <a:t>1,00</a:t>
                      </a:r>
                    </a:p>
                  </a:txBody>
                  <a:tcPr marL="4665" marR="4665" marT="466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2000" b="0" i="0" u="none" strike="noStrike">
                          <a:solidFill>
                            <a:srgbClr val="000000"/>
                          </a:solidFill>
                          <a:effectLst/>
                          <a:latin typeface="Calibri" panose="020F0502020204030204" pitchFamily="34" charset="0"/>
                        </a:rPr>
                        <a:t>1,50</a:t>
                      </a:r>
                    </a:p>
                  </a:txBody>
                  <a:tcPr marL="4665" marR="4665" marT="466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2000" b="0" i="0" u="none" strike="noStrike">
                          <a:solidFill>
                            <a:srgbClr val="000000"/>
                          </a:solidFill>
                          <a:effectLst/>
                          <a:latin typeface="Calibri" panose="020F0502020204030204" pitchFamily="34" charset="0"/>
                        </a:rPr>
                        <a:t>1,00</a:t>
                      </a:r>
                    </a:p>
                  </a:txBody>
                  <a:tcPr marL="4665" marR="4665" marT="466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2000" b="0" i="0" u="none" strike="noStrike">
                          <a:solidFill>
                            <a:srgbClr val="000000"/>
                          </a:solidFill>
                          <a:effectLst/>
                          <a:latin typeface="Calibri" panose="020F0502020204030204" pitchFamily="34" charset="0"/>
                        </a:rPr>
                        <a:t>1,50</a:t>
                      </a:r>
                    </a:p>
                  </a:txBody>
                  <a:tcPr marL="4665" marR="4665" marT="466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extLst>
                  <a:ext uri="{0D108BD9-81ED-4DB2-BD59-A6C34878D82A}">
                    <a16:rowId xmlns:a16="http://schemas.microsoft.com/office/drawing/2014/main" val="237490309"/>
                  </a:ext>
                </a:extLst>
              </a:tr>
              <a:tr h="369397">
                <a:tc>
                  <a:txBody>
                    <a:bodyPr/>
                    <a:lstStyle/>
                    <a:p>
                      <a:pPr algn="ctr" fontAlgn="ctr"/>
                      <a:r>
                        <a:rPr lang="es-ES" sz="2000" b="0" i="0" u="none" strike="noStrike">
                          <a:solidFill>
                            <a:srgbClr val="000000"/>
                          </a:solidFill>
                          <a:effectLst/>
                          <a:latin typeface="Calibri" panose="020F0502020204030204" pitchFamily="34" charset="0"/>
                        </a:rPr>
                        <a:t>123</a:t>
                      </a:r>
                    </a:p>
                  </a:txBody>
                  <a:tcPr marL="4665" marR="4665" marT="466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2000" b="0" i="0" u="none" strike="noStrike">
                          <a:solidFill>
                            <a:srgbClr val="000000"/>
                          </a:solidFill>
                          <a:effectLst/>
                          <a:latin typeface="Calibri" panose="020F0502020204030204" pitchFamily="34" charset="0"/>
                        </a:rPr>
                        <a:t>1,50</a:t>
                      </a:r>
                    </a:p>
                  </a:txBody>
                  <a:tcPr marL="4665" marR="4665" marT="466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2000" b="0" i="0" u="none" strike="noStrike">
                          <a:solidFill>
                            <a:srgbClr val="000000"/>
                          </a:solidFill>
                          <a:effectLst/>
                          <a:latin typeface="Calibri" panose="020F0502020204030204" pitchFamily="34" charset="0"/>
                        </a:rPr>
                        <a:t>2,50</a:t>
                      </a:r>
                    </a:p>
                  </a:txBody>
                  <a:tcPr marL="4665" marR="4665" marT="466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2000" b="0" i="0" u="none" strike="noStrike">
                          <a:solidFill>
                            <a:srgbClr val="000000"/>
                          </a:solidFill>
                          <a:effectLst/>
                          <a:latin typeface="Calibri" panose="020F0502020204030204" pitchFamily="34" charset="0"/>
                        </a:rPr>
                        <a:t>1,40</a:t>
                      </a:r>
                    </a:p>
                  </a:txBody>
                  <a:tcPr marL="4665" marR="4665" marT="466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2000" b="0" i="0" u="none" strike="noStrike">
                          <a:solidFill>
                            <a:srgbClr val="000000"/>
                          </a:solidFill>
                          <a:effectLst/>
                          <a:latin typeface="Calibri" panose="020F0502020204030204" pitchFamily="34" charset="0"/>
                        </a:rPr>
                        <a:t>1,60</a:t>
                      </a:r>
                    </a:p>
                  </a:txBody>
                  <a:tcPr marL="4665" marR="4665" marT="466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extLst>
                  <a:ext uri="{0D108BD9-81ED-4DB2-BD59-A6C34878D82A}">
                    <a16:rowId xmlns:a16="http://schemas.microsoft.com/office/drawing/2014/main" val="463840898"/>
                  </a:ext>
                </a:extLst>
              </a:tr>
              <a:tr h="369397">
                <a:tc>
                  <a:txBody>
                    <a:bodyPr/>
                    <a:lstStyle/>
                    <a:p>
                      <a:pPr algn="ctr" fontAlgn="ctr"/>
                      <a:r>
                        <a:rPr lang="es-ES" sz="2000" b="0" i="0" u="none" strike="noStrike">
                          <a:solidFill>
                            <a:srgbClr val="000000"/>
                          </a:solidFill>
                          <a:effectLst/>
                          <a:latin typeface="Calibri" panose="020F0502020204030204" pitchFamily="34" charset="0"/>
                        </a:rPr>
                        <a:t>145</a:t>
                      </a:r>
                    </a:p>
                  </a:txBody>
                  <a:tcPr marL="4665" marR="4665" marT="466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2000" b="0" i="0" u="none" strike="noStrike" dirty="0">
                          <a:solidFill>
                            <a:srgbClr val="000000"/>
                          </a:solidFill>
                          <a:effectLst/>
                          <a:latin typeface="Calibri" panose="020F0502020204030204" pitchFamily="34" charset="0"/>
                        </a:rPr>
                        <a:t>1,50</a:t>
                      </a:r>
                    </a:p>
                  </a:txBody>
                  <a:tcPr marL="4665" marR="4665" marT="466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2000" b="0" i="0" u="none" strike="noStrike" dirty="0">
                          <a:solidFill>
                            <a:srgbClr val="000000"/>
                          </a:solidFill>
                          <a:effectLst/>
                          <a:latin typeface="Calibri" panose="020F0502020204030204" pitchFamily="34" charset="0"/>
                        </a:rPr>
                        <a:t>2,50</a:t>
                      </a:r>
                    </a:p>
                  </a:txBody>
                  <a:tcPr marL="4665" marR="4665" marT="466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2000" b="0" i="0" u="none" strike="noStrike">
                          <a:solidFill>
                            <a:srgbClr val="000000"/>
                          </a:solidFill>
                          <a:effectLst/>
                          <a:latin typeface="Calibri" panose="020F0502020204030204" pitchFamily="34" charset="0"/>
                        </a:rPr>
                        <a:t>1,40</a:t>
                      </a:r>
                    </a:p>
                  </a:txBody>
                  <a:tcPr marL="4665" marR="4665" marT="466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2000" b="0" i="0" u="none" strike="noStrike">
                          <a:solidFill>
                            <a:srgbClr val="000000"/>
                          </a:solidFill>
                          <a:effectLst/>
                          <a:latin typeface="Calibri" panose="020F0502020204030204" pitchFamily="34" charset="0"/>
                        </a:rPr>
                        <a:t>1,60</a:t>
                      </a:r>
                    </a:p>
                  </a:txBody>
                  <a:tcPr marL="4665" marR="4665" marT="466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extLst>
                  <a:ext uri="{0D108BD9-81ED-4DB2-BD59-A6C34878D82A}">
                    <a16:rowId xmlns:a16="http://schemas.microsoft.com/office/drawing/2014/main" val="2310730791"/>
                  </a:ext>
                </a:extLst>
              </a:tr>
              <a:tr h="369397">
                <a:tc>
                  <a:txBody>
                    <a:bodyPr/>
                    <a:lstStyle/>
                    <a:p>
                      <a:pPr algn="ctr" fontAlgn="ctr"/>
                      <a:r>
                        <a:rPr lang="es-ES" sz="2000" b="0" i="0" u="none" strike="noStrike">
                          <a:solidFill>
                            <a:srgbClr val="000000"/>
                          </a:solidFill>
                          <a:effectLst/>
                          <a:latin typeface="Calibri" panose="020F0502020204030204" pitchFamily="34" charset="0"/>
                        </a:rPr>
                        <a:t>170</a:t>
                      </a:r>
                    </a:p>
                  </a:txBody>
                  <a:tcPr marL="4665" marR="4665" marT="466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2000" b="0" i="0" u="none" strike="noStrike">
                          <a:solidFill>
                            <a:srgbClr val="000000"/>
                          </a:solidFill>
                          <a:effectLst/>
                          <a:latin typeface="Calibri" panose="020F0502020204030204" pitchFamily="34" charset="0"/>
                        </a:rPr>
                        <a:t>2,00</a:t>
                      </a:r>
                    </a:p>
                  </a:txBody>
                  <a:tcPr marL="4665" marR="4665" marT="466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2000" b="0" i="0" u="none" strike="noStrike" dirty="0">
                          <a:solidFill>
                            <a:srgbClr val="000000"/>
                          </a:solidFill>
                          <a:effectLst/>
                          <a:latin typeface="Calibri" panose="020F0502020204030204" pitchFamily="34" charset="0"/>
                        </a:rPr>
                        <a:t>3,00</a:t>
                      </a:r>
                    </a:p>
                  </a:txBody>
                  <a:tcPr marL="4665" marR="4665" marT="466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2000" b="0" i="0" u="none" strike="noStrike">
                          <a:solidFill>
                            <a:srgbClr val="000000"/>
                          </a:solidFill>
                          <a:effectLst/>
                          <a:latin typeface="Calibri" panose="020F0502020204030204" pitchFamily="34" charset="0"/>
                        </a:rPr>
                        <a:t>2,00</a:t>
                      </a:r>
                    </a:p>
                  </a:txBody>
                  <a:tcPr marL="4665" marR="4665" marT="466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2000" b="0" i="0" u="none" strike="noStrike">
                          <a:solidFill>
                            <a:srgbClr val="000000"/>
                          </a:solidFill>
                          <a:effectLst/>
                          <a:latin typeface="Calibri" panose="020F0502020204030204" pitchFamily="34" charset="0"/>
                        </a:rPr>
                        <a:t>2,50</a:t>
                      </a:r>
                    </a:p>
                  </a:txBody>
                  <a:tcPr marL="4665" marR="4665" marT="466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extLst>
                  <a:ext uri="{0D108BD9-81ED-4DB2-BD59-A6C34878D82A}">
                    <a16:rowId xmlns:a16="http://schemas.microsoft.com/office/drawing/2014/main" val="80308462"/>
                  </a:ext>
                </a:extLst>
              </a:tr>
              <a:tr h="369397">
                <a:tc>
                  <a:txBody>
                    <a:bodyPr/>
                    <a:lstStyle/>
                    <a:p>
                      <a:pPr algn="ctr" fontAlgn="ctr"/>
                      <a:r>
                        <a:rPr lang="es-ES" sz="2000" b="0" i="0" u="none" strike="noStrike">
                          <a:solidFill>
                            <a:srgbClr val="000000"/>
                          </a:solidFill>
                          <a:effectLst/>
                          <a:latin typeface="Calibri" panose="020F0502020204030204" pitchFamily="34" charset="0"/>
                        </a:rPr>
                        <a:t>245</a:t>
                      </a:r>
                    </a:p>
                  </a:txBody>
                  <a:tcPr marL="4665" marR="4665" marT="466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2000" b="0" i="0" u="none" strike="noStrike">
                          <a:solidFill>
                            <a:srgbClr val="000000"/>
                          </a:solidFill>
                          <a:effectLst/>
                          <a:latin typeface="Calibri" panose="020F0502020204030204" pitchFamily="34" charset="0"/>
                        </a:rPr>
                        <a:t>2,50</a:t>
                      </a:r>
                    </a:p>
                  </a:txBody>
                  <a:tcPr marL="4665" marR="4665" marT="466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2000" b="0" i="0" u="none" strike="noStrike">
                          <a:solidFill>
                            <a:srgbClr val="000000"/>
                          </a:solidFill>
                          <a:effectLst/>
                          <a:latin typeface="Calibri" panose="020F0502020204030204" pitchFamily="34" charset="0"/>
                        </a:rPr>
                        <a:t>4,00</a:t>
                      </a:r>
                    </a:p>
                  </a:txBody>
                  <a:tcPr marL="4665" marR="4665" marT="466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2000" b="0" i="0" u="none" strike="noStrike">
                          <a:solidFill>
                            <a:srgbClr val="000000"/>
                          </a:solidFill>
                          <a:effectLst/>
                          <a:latin typeface="Calibri" panose="020F0502020204030204" pitchFamily="34" charset="0"/>
                        </a:rPr>
                        <a:t>2,20</a:t>
                      </a:r>
                    </a:p>
                  </a:txBody>
                  <a:tcPr marL="4665" marR="4665" marT="466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2000" b="0" i="0" u="none" strike="noStrike">
                          <a:solidFill>
                            <a:srgbClr val="000000"/>
                          </a:solidFill>
                          <a:effectLst/>
                          <a:latin typeface="Calibri" panose="020F0502020204030204" pitchFamily="34" charset="0"/>
                        </a:rPr>
                        <a:t>2,70</a:t>
                      </a:r>
                    </a:p>
                  </a:txBody>
                  <a:tcPr marL="4665" marR="4665" marT="466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extLst>
                  <a:ext uri="{0D108BD9-81ED-4DB2-BD59-A6C34878D82A}">
                    <a16:rowId xmlns:a16="http://schemas.microsoft.com/office/drawing/2014/main" val="3857355923"/>
                  </a:ext>
                </a:extLst>
              </a:tr>
              <a:tr h="369397">
                <a:tc>
                  <a:txBody>
                    <a:bodyPr/>
                    <a:lstStyle/>
                    <a:p>
                      <a:pPr algn="ctr" fontAlgn="ctr"/>
                      <a:r>
                        <a:rPr lang="es-ES" sz="2000" b="0" i="0" u="none" strike="noStrike">
                          <a:solidFill>
                            <a:srgbClr val="000000"/>
                          </a:solidFill>
                          <a:effectLst/>
                          <a:latin typeface="Calibri" panose="020F0502020204030204" pitchFamily="34" charset="0"/>
                        </a:rPr>
                        <a:t>300</a:t>
                      </a:r>
                    </a:p>
                  </a:txBody>
                  <a:tcPr marL="4665" marR="4665" marT="466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2000" b="0" i="0" u="none" strike="noStrike">
                          <a:solidFill>
                            <a:srgbClr val="000000"/>
                          </a:solidFill>
                          <a:effectLst/>
                          <a:latin typeface="Calibri" panose="020F0502020204030204" pitchFamily="34" charset="0"/>
                        </a:rPr>
                        <a:t>3,50</a:t>
                      </a:r>
                    </a:p>
                  </a:txBody>
                  <a:tcPr marL="4665" marR="4665" marT="466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2000" b="0" i="0" u="none" strike="noStrike">
                          <a:solidFill>
                            <a:srgbClr val="000000"/>
                          </a:solidFill>
                          <a:effectLst/>
                          <a:latin typeface="Calibri" panose="020F0502020204030204" pitchFamily="34" charset="0"/>
                        </a:rPr>
                        <a:t>4,50</a:t>
                      </a:r>
                    </a:p>
                  </a:txBody>
                  <a:tcPr marL="4665" marR="4665" marT="466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2000" b="0" i="0" u="none" strike="noStrike" dirty="0">
                          <a:solidFill>
                            <a:srgbClr val="000000"/>
                          </a:solidFill>
                          <a:effectLst/>
                          <a:latin typeface="Calibri" panose="020F0502020204030204" pitchFamily="34" charset="0"/>
                        </a:rPr>
                        <a:t>3,00</a:t>
                      </a:r>
                    </a:p>
                  </a:txBody>
                  <a:tcPr marL="4665" marR="4665" marT="466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2000" b="0" i="0" u="none" strike="noStrike">
                          <a:solidFill>
                            <a:srgbClr val="000000"/>
                          </a:solidFill>
                          <a:effectLst/>
                          <a:latin typeface="Calibri" panose="020F0502020204030204" pitchFamily="34" charset="0"/>
                        </a:rPr>
                        <a:t>4,00</a:t>
                      </a:r>
                    </a:p>
                  </a:txBody>
                  <a:tcPr marL="4665" marR="4665" marT="466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extLst>
                  <a:ext uri="{0D108BD9-81ED-4DB2-BD59-A6C34878D82A}">
                    <a16:rowId xmlns:a16="http://schemas.microsoft.com/office/drawing/2014/main" val="227861905"/>
                  </a:ext>
                </a:extLst>
              </a:tr>
              <a:tr h="369397">
                <a:tc>
                  <a:txBody>
                    <a:bodyPr/>
                    <a:lstStyle/>
                    <a:p>
                      <a:pPr algn="ctr" fontAlgn="ctr"/>
                      <a:r>
                        <a:rPr lang="es-ES" sz="2000" b="0" i="0" u="none" strike="noStrike">
                          <a:solidFill>
                            <a:srgbClr val="000000"/>
                          </a:solidFill>
                          <a:effectLst/>
                          <a:latin typeface="Calibri" panose="020F0502020204030204" pitchFamily="34" charset="0"/>
                        </a:rPr>
                        <a:t>362</a:t>
                      </a:r>
                    </a:p>
                  </a:txBody>
                  <a:tcPr marL="4665" marR="4665" marT="466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2000" b="0" i="0" u="none" strike="noStrike">
                          <a:solidFill>
                            <a:srgbClr val="000000"/>
                          </a:solidFill>
                          <a:effectLst/>
                          <a:latin typeface="Calibri" panose="020F0502020204030204" pitchFamily="34" charset="0"/>
                        </a:rPr>
                        <a:t>4,00</a:t>
                      </a:r>
                    </a:p>
                  </a:txBody>
                  <a:tcPr marL="4665" marR="4665" marT="466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2000" b="0" i="0" u="none" strike="noStrike">
                          <a:solidFill>
                            <a:srgbClr val="000000"/>
                          </a:solidFill>
                          <a:effectLst/>
                          <a:latin typeface="Calibri" panose="020F0502020204030204" pitchFamily="34" charset="0"/>
                        </a:rPr>
                        <a:t>5,00</a:t>
                      </a:r>
                    </a:p>
                  </a:txBody>
                  <a:tcPr marL="4665" marR="4665" marT="466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2000" b="0" i="0" u="none" strike="noStrike">
                          <a:solidFill>
                            <a:srgbClr val="000000"/>
                          </a:solidFill>
                          <a:effectLst/>
                          <a:latin typeface="Calibri" panose="020F0502020204030204" pitchFamily="34" charset="0"/>
                        </a:rPr>
                        <a:t>3,30</a:t>
                      </a:r>
                    </a:p>
                  </a:txBody>
                  <a:tcPr marL="4665" marR="4665" marT="466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2000" b="0" i="0" u="none" strike="noStrike">
                          <a:solidFill>
                            <a:srgbClr val="000000"/>
                          </a:solidFill>
                          <a:effectLst/>
                          <a:latin typeface="Calibri" panose="020F0502020204030204" pitchFamily="34" charset="0"/>
                        </a:rPr>
                        <a:t>4,10</a:t>
                      </a:r>
                    </a:p>
                  </a:txBody>
                  <a:tcPr marL="4665" marR="4665" marT="466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extLst>
                  <a:ext uri="{0D108BD9-81ED-4DB2-BD59-A6C34878D82A}">
                    <a16:rowId xmlns:a16="http://schemas.microsoft.com/office/drawing/2014/main" val="137227132"/>
                  </a:ext>
                </a:extLst>
              </a:tr>
              <a:tr h="369397">
                <a:tc>
                  <a:txBody>
                    <a:bodyPr/>
                    <a:lstStyle/>
                    <a:p>
                      <a:pPr algn="ctr" fontAlgn="ctr"/>
                      <a:r>
                        <a:rPr lang="es-ES" sz="2000" b="0" i="0" u="none" strike="noStrike">
                          <a:solidFill>
                            <a:srgbClr val="000000"/>
                          </a:solidFill>
                          <a:effectLst/>
                          <a:latin typeface="Calibri" panose="020F0502020204030204" pitchFamily="34" charset="0"/>
                        </a:rPr>
                        <a:t>420</a:t>
                      </a:r>
                    </a:p>
                  </a:txBody>
                  <a:tcPr marL="4665" marR="4665" marT="466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2000" b="0" i="0" u="none" strike="noStrike">
                          <a:solidFill>
                            <a:srgbClr val="000000"/>
                          </a:solidFill>
                          <a:effectLst/>
                          <a:latin typeface="Calibri" panose="020F0502020204030204" pitchFamily="34" charset="0"/>
                        </a:rPr>
                        <a:t>4,50</a:t>
                      </a:r>
                    </a:p>
                  </a:txBody>
                  <a:tcPr marL="4665" marR="4665" marT="466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2000" b="0" i="0" u="none" strike="noStrike">
                          <a:solidFill>
                            <a:srgbClr val="000000"/>
                          </a:solidFill>
                          <a:effectLst/>
                          <a:latin typeface="Calibri" panose="020F0502020204030204" pitchFamily="34" charset="0"/>
                        </a:rPr>
                        <a:t>----</a:t>
                      </a:r>
                    </a:p>
                  </a:txBody>
                  <a:tcPr marL="4665" marR="4665" marT="466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2000" b="0" i="0" u="none" strike="noStrike">
                          <a:solidFill>
                            <a:srgbClr val="000000"/>
                          </a:solidFill>
                          <a:effectLst/>
                          <a:latin typeface="Calibri" panose="020F0502020204030204" pitchFamily="34" charset="0"/>
                        </a:rPr>
                        <a:t>3,50</a:t>
                      </a:r>
                    </a:p>
                  </a:txBody>
                  <a:tcPr marL="4665" marR="4665" marT="466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2000" b="0" i="0" u="none" strike="noStrike" dirty="0">
                          <a:solidFill>
                            <a:srgbClr val="000000"/>
                          </a:solidFill>
                          <a:effectLst/>
                          <a:latin typeface="Calibri" panose="020F0502020204030204" pitchFamily="34" charset="0"/>
                        </a:rPr>
                        <a:t>----</a:t>
                      </a:r>
                    </a:p>
                  </a:txBody>
                  <a:tcPr marL="4665" marR="4665" marT="466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extLst>
                  <a:ext uri="{0D108BD9-81ED-4DB2-BD59-A6C34878D82A}">
                    <a16:rowId xmlns:a16="http://schemas.microsoft.com/office/drawing/2014/main" val="1537806399"/>
                  </a:ext>
                </a:extLst>
              </a:tr>
              <a:tr h="369397">
                <a:tc>
                  <a:txBody>
                    <a:bodyPr/>
                    <a:lstStyle/>
                    <a:p>
                      <a:pPr algn="ctr" fontAlgn="ctr"/>
                      <a:r>
                        <a:rPr lang="es-ES" sz="2000" b="0" i="0" u="none" strike="noStrike">
                          <a:solidFill>
                            <a:srgbClr val="000000"/>
                          </a:solidFill>
                          <a:effectLst/>
                          <a:latin typeface="Calibri" panose="020F0502020204030204" pitchFamily="34" charset="0"/>
                        </a:rPr>
                        <a:t>550</a:t>
                      </a:r>
                    </a:p>
                  </a:txBody>
                  <a:tcPr marL="4665" marR="4665" marT="466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2000" b="0" i="0" u="none" strike="noStrike">
                          <a:solidFill>
                            <a:srgbClr val="000000"/>
                          </a:solidFill>
                          <a:effectLst/>
                          <a:latin typeface="Calibri" panose="020F0502020204030204" pitchFamily="34" charset="0"/>
                        </a:rPr>
                        <a:t>8,00</a:t>
                      </a:r>
                    </a:p>
                  </a:txBody>
                  <a:tcPr marL="4665" marR="4665" marT="466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2000" b="0" i="0" u="none" strike="noStrike">
                          <a:solidFill>
                            <a:srgbClr val="000000"/>
                          </a:solidFill>
                          <a:effectLst/>
                          <a:latin typeface="Calibri" panose="020F0502020204030204" pitchFamily="34" charset="0"/>
                        </a:rPr>
                        <a:t>----</a:t>
                      </a:r>
                    </a:p>
                  </a:txBody>
                  <a:tcPr marL="4665" marR="4665" marT="466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2000" b="0" i="0" u="none" strike="noStrike">
                          <a:solidFill>
                            <a:srgbClr val="000000"/>
                          </a:solidFill>
                          <a:effectLst/>
                          <a:latin typeface="Calibri" panose="020F0502020204030204" pitchFamily="34" charset="0"/>
                        </a:rPr>
                        <a:t>5,00</a:t>
                      </a:r>
                    </a:p>
                  </a:txBody>
                  <a:tcPr marL="4665" marR="4665" marT="466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2000" b="0" i="0" u="none" strike="noStrike" dirty="0">
                          <a:solidFill>
                            <a:srgbClr val="000000"/>
                          </a:solidFill>
                          <a:effectLst/>
                          <a:latin typeface="Calibri" panose="020F0502020204030204" pitchFamily="34" charset="0"/>
                        </a:rPr>
                        <a:t>----</a:t>
                      </a:r>
                    </a:p>
                  </a:txBody>
                  <a:tcPr marL="4665" marR="4665" marT="466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extLst>
                  <a:ext uri="{0D108BD9-81ED-4DB2-BD59-A6C34878D82A}">
                    <a16:rowId xmlns:a16="http://schemas.microsoft.com/office/drawing/2014/main" val="3957410679"/>
                  </a:ext>
                </a:extLst>
              </a:tr>
              <a:tr h="369397">
                <a:tc>
                  <a:txBody>
                    <a:bodyPr/>
                    <a:lstStyle/>
                    <a:p>
                      <a:pPr algn="ctr" fontAlgn="ctr"/>
                      <a:r>
                        <a:rPr lang="es-ES" sz="2000" b="0" i="0" u="none" strike="noStrike">
                          <a:solidFill>
                            <a:srgbClr val="000000"/>
                          </a:solidFill>
                          <a:effectLst/>
                          <a:latin typeface="Calibri" panose="020F0502020204030204" pitchFamily="34" charset="0"/>
                        </a:rPr>
                        <a:t>800</a:t>
                      </a:r>
                    </a:p>
                  </a:txBody>
                  <a:tcPr marL="4665" marR="4665" marT="466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FCE4D6"/>
                    </a:solidFill>
                  </a:tcPr>
                </a:tc>
                <a:tc>
                  <a:txBody>
                    <a:bodyPr/>
                    <a:lstStyle/>
                    <a:p>
                      <a:pPr algn="ctr" fontAlgn="ctr"/>
                      <a:r>
                        <a:rPr lang="es-ES" sz="2000" b="0" i="0" u="none" strike="noStrike">
                          <a:solidFill>
                            <a:srgbClr val="000000"/>
                          </a:solidFill>
                          <a:effectLst/>
                          <a:latin typeface="Calibri" panose="020F0502020204030204" pitchFamily="34" charset="0"/>
                        </a:rPr>
                        <a:t>10,00</a:t>
                      </a:r>
                    </a:p>
                  </a:txBody>
                  <a:tcPr marL="4665" marR="4665" marT="466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FCE4D6"/>
                    </a:solidFill>
                  </a:tcPr>
                </a:tc>
                <a:tc>
                  <a:txBody>
                    <a:bodyPr/>
                    <a:lstStyle/>
                    <a:p>
                      <a:pPr algn="ctr" fontAlgn="ctr"/>
                      <a:r>
                        <a:rPr lang="es-ES" sz="2000" b="0" i="0" u="none" strike="noStrike">
                          <a:solidFill>
                            <a:srgbClr val="000000"/>
                          </a:solidFill>
                          <a:effectLst/>
                          <a:latin typeface="Calibri" panose="020F0502020204030204" pitchFamily="34" charset="0"/>
                        </a:rPr>
                        <a:t>----</a:t>
                      </a:r>
                    </a:p>
                  </a:txBody>
                  <a:tcPr marL="4665" marR="4665" marT="466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FCE4D6"/>
                    </a:solidFill>
                  </a:tcPr>
                </a:tc>
                <a:tc>
                  <a:txBody>
                    <a:bodyPr/>
                    <a:lstStyle/>
                    <a:p>
                      <a:pPr algn="ctr" fontAlgn="ctr"/>
                      <a:r>
                        <a:rPr lang="es-ES" sz="2000" b="0" i="0" u="none" strike="noStrike">
                          <a:solidFill>
                            <a:srgbClr val="000000"/>
                          </a:solidFill>
                          <a:effectLst/>
                          <a:latin typeface="Calibri" panose="020F0502020204030204" pitchFamily="34" charset="0"/>
                        </a:rPr>
                        <a:t>6,00</a:t>
                      </a:r>
                    </a:p>
                  </a:txBody>
                  <a:tcPr marL="4665" marR="4665" marT="466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FCE4D6"/>
                    </a:solidFill>
                  </a:tcPr>
                </a:tc>
                <a:tc>
                  <a:txBody>
                    <a:bodyPr/>
                    <a:lstStyle/>
                    <a:p>
                      <a:pPr algn="ctr" fontAlgn="ctr"/>
                      <a:r>
                        <a:rPr lang="es-ES" sz="2000" b="0" i="0" u="none" strike="noStrike" dirty="0">
                          <a:solidFill>
                            <a:srgbClr val="000000"/>
                          </a:solidFill>
                          <a:effectLst/>
                          <a:latin typeface="Calibri" panose="020F0502020204030204" pitchFamily="34" charset="0"/>
                        </a:rPr>
                        <a:t>----</a:t>
                      </a:r>
                    </a:p>
                  </a:txBody>
                  <a:tcPr marL="4665" marR="4665" marT="466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a:noFill/>
                    </a:lnB>
                    <a:solidFill>
                      <a:srgbClr val="FCE4D6"/>
                    </a:solidFill>
                  </a:tcPr>
                </a:tc>
                <a:extLst>
                  <a:ext uri="{0D108BD9-81ED-4DB2-BD59-A6C34878D82A}">
                    <a16:rowId xmlns:a16="http://schemas.microsoft.com/office/drawing/2014/main" val="3301775937"/>
                  </a:ext>
                </a:extLst>
              </a:tr>
            </a:tbl>
          </a:graphicData>
        </a:graphic>
      </p:graphicFrame>
    </p:spTree>
    <p:extLst>
      <p:ext uri="{BB962C8B-B14F-4D97-AF65-F5344CB8AC3E}">
        <p14:creationId xmlns:p14="http://schemas.microsoft.com/office/powerpoint/2010/main" val="3934915237"/>
      </p:ext>
    </p:extLst>
  </p:cSld>
  <p:clrMapOvr>
    <a:masterClrMapping/>
  </p:clrMapOvr>
  <p:transition spd="slow">
    <p:push dir="u"/>
  </p:transition>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24340" y="-19050"/>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2264340" y="841518"/>
            <a:ext cx="7573927"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DIMENSIONAMIENTO</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8107" y="648989"/>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sp>
        <p:nvSpPr>
          <p:cNvPr id="5" name="CuadroTexto 4">
            <a:extLst>
              <a:ext uri="{FF2B5EF4-FFF2-40B4-BE49-F238E27FC236}">
                <a16:creationId xmlns:a16="http://schemas.microsoft.com/office/drawing/2014/main" id="{57B920BC-93E3-4DCF-8B4F-B2464D2E30CD}"/>
              </a:ext>
            </a:extLst>
          </p:cNvPr>
          <p:cNvSpPr txBox="1"/>
          <p:nvPr/>
        </p:nvSpPr>
        <p:spPr>
          <a:xfrm>
            <a:off x="2307071" y="6336136"/>
            <a:ext cx="7941924" cy="553998"/>
          </a:xfrm>
          <a:prstGeom prst="rect">
            <a:avLst/>
          </a:prstGeom>
          <a:noFill/>
        </p:spPr>
        <p:txBody>
          <a:bodyPr wrap="square" rtlCol="0">
            <a:spAutoFit/>
          </a:bodyPr>
          <a:lstStyle/>
          <a:p>
            <a:pPr algn="ctr"/>
            <a:r>
              <a:rPr lang="es-ES" sz="3000" dirty="0">
                <a:solidFill>
                  <a:schemeClr val="bg1"/>
                </a:solidFill>
                <a:latin typeface="Impact" panose="020B0806030902050204" pitchFamily="34" charset="0"/>
              </a:rPr>
              <a:t>Dimensiones</a:t>
            </a:r>
            <a:endParaRPr lang="es-PY" sz="3000" dirty="0">
              <a:solidFill>
                <a:schemeClr val="bg1"/>
              </a:solidFill>
              <a:latin typeface="Impact" panose="020B0806030902050204" pitchFamily="34" charset="0"/>
            </a:endParaRPr>
          </a:p>
        </p:txBody>
      </p:sp>
      <p:graphicFrame>
        <p:nvGraphicFramePr>
          <p:cNvPr id="3" name="Tabla 2">
            <a:extLst>
              <a:ext uri="{FF2B5EF4-FFF2-40B4-BE49-F238E27FC236}">
                <a16:creationId xmlns:a16="http://schemas.microsoft.com/office/drawing/2014/main" id="{1CA54134-B7D7-4D00-A980-06EBB6CEFFE1}"/>
              </a:ext>
            </a:extLst>
          </p:cNvPr>
          <p:cNvGraphicFramePr>
            <a:graphicFrameLocks noGrp="1"/>
          </p:cNvGraphicFramePr>
          <p:nvPr>
            <p:extLst>
              <p:ext uri="{D42A27DB-BD31-4B8C-83A1-F6EECF244321}">
                <p14:modId xmlns:p14="http://schemas.microsoft.com/office/powerpoint/2010/main" val="3198468006"/>
              </p:ext>
            </p:extLst>
          </p:nvPr>
        </p:nvGraphicFramePr>
        <p:xfrm>
          <a:off x="222005" y="1486464"/>
          <a:ext cx="11461996" cy="4955097"/>
        </p:xfrm>
        <a:graphic>
          <a:graphicData uri="http://schemas.openxmlformats.org/drawingml/2006/table">
            <a:tbl>
              <a:tblPr/>
              <a:tblGrid>
                <a:gridCol w="2719796">
                  <a:extLst>
                    <a:ext uri="{9D8B030D-6E8A-4147-A177-3AD203B41FA5}">
                      <a16:colId xmlns:a16="http://schemas.microsoft.com/office/drawing/2014/main" val="2723155769"/>
                    </a:ext>
                  </a:extLst>
                </a:gridCol>
                <a:gridCol w="1748440">
                  <a:extLst>
                    <a:ext uri="{9D8B030D-6E8A-4147-A177-3AD203B41FA5}">
                      <a16:colId xmlns:a16="http://schemas.microsoft.com/office/drawing/2014/main" val="1864982497"/>
                    </a:ext>
                  </a:extLst>
                </a:gridCol>
                <a:gridCol w="1748440">
                  <a:extLst>
                    <a:ext uri="{9D8B030D-6E8A-4147-A177-3AD203B41FA5}">
                      <a16:colId xmlns:a16="http://schemas.microsoft.com/office/drawing/2014/main" val="1695264903"/>
                    </a:ext>
                  </a:extLst>
                </a:gridCol>
                <a:gridCol w="1748440">
                  <a:extLst>
                    <a:ext uri="{9D8B030D-6E8A-4147-A177-3AD203B41FA5}">
                      <a16:colId xmlns:a16="http://schemas.microsoft.com/office/drawing/2014/main" val="3666742451"/>
                    </a:ext>
                  </a:extLst>
                </a:gridCol>
                <a:gridCol w="1748440">
                  <a:extLst>
                    <a:ext uri="{9D8B030D-6E8A-4147-A177-3AD203B41FA5}">
                      <a16:colId xmlns:a16="http://schemas.microsoft.com/office/drawing/2014/main" val="906607912"/>
                    </a:ext>
                  </a:extLst>
                </a:gridCol>
                <a:gridCol w="1748440">
                  <a:extLst>
                    <a:ext uri="{9D8B030D-6E8A-4147-A177-3AD203B41FA5}">
                      <a16:colId xmlns:a16="http://schemas.microsoft.com/office/drawing/2014/main" val="2710334744"/>
                    </a:ext>
                  </a:extLst>
                </a:gridCol>
              </a:tblGrid>
              <a:tr h="517519">
                <a:tc>
                  <a:txBody>
                    <a:bodyPr/>
                    <a:lstStyle/>
                    <a:p>
                      <a:pPr algn="ctr" fontAlgn="ctr"/>
                      <a:r>
                        <a:rPr lang="es-ES" sz="1700" b="1" i="0" u="none" strike="noStrike" dirty="0">
                          <a:solidFill>
                            <a:srgbClr val="FFFFFF"/>
                          </a:solidFill>
                          <a:effectLst/>
                          <a:latin typeface="Calibri" panose="020F0502020204030204" pitchFamily="34" charset="0"/>
                        </a:rPr>
                        <a:t>Configuración (sistema de barras)</a:t>
                      </a:r>
                    </a:p>
                  </a:txBody>
                  <a:tcPr marL="2875" marR="2875" marT="2875"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ED7D31"/>
                    </a:solidFill>
                  </a:tcPr>
                </a:tc>
                <a:tc>
                  <a:txBody>
                    <a:bodyPr/>
                    <a:lstStyle/>
                    <a:p>
                      <a:pPr algn="ctr" fontAlgn="ctr"/>
                      <a:r>
                        <a:rPr lang="es-ES" sz="1700" b="1" i="0" u="none" strike="noStrike">
                          <a:solidFill>
                            <a:srgbClr val="FFFFFF"/>
                          </a:solidFill>
                          <a:effectLst/>
                          <a:latin typeface="Calibri" panose="020F0502020204030204" pitchFamily="34" charset="0"/>
                        </a:rPr>
                        <a:t>U máx. (kV)</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ED7D31"/>
                    </a:solidFill>
                  </a:tcPr>
                </a:tc>
                <a:tc>
                  <a:txBody>
                    <a:bodyPr/>
                    <a:lstStyle/>
                    <a:p>
                      <a:pPr algn="ctr" fontAlgn="ctr"/>
                      <a:r>
                        <a:rPr lang="es-ES" sz="1700" b="1" i="0" u="none" strike="noStrike">
                          <a:solidFill>
                            <a:srgbClr val="FFFFFF"/>
                          </a:solidFill>
                          <a:effectLst/>
                          <a:latin typeface="Calibri" panose="020F0502020204030204" pitchFamily="34" charset="0"/>
                        </a:rPr>
                        <a:t>Ancho (m)</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ED7D31"/>
                    </a:solidFill>
                  </a:tcPr>
                </a:tc>
                <a:tc>
                  <a:txBody>
                    <a:bodyPr/>
                    <a:lstStyle/>
                    <a:p>
                      <a:pPr algn="ctr" fontAlgn="ctr"/>
                      <a:r>
                        <a:rPr lang="es-ES" sz="1700" b="1" i="0" u="none" strike="noStrike">
                          <a:solidFill>
                            <a:srgbClr val="FFFFFF"/>
                          </a:solidFill>
                          <a:effectLst/>
                          <a:latin typeface="Calibri" panose="020F0502020204030204" pitchFamily="34" charset="0"/>
                        </a:rPr>
                        <a:t>Prof. (m)</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ED7D31"/>
                    </a:solidFill>
                  </a:tcPr>
                </a:tc>
                <a:tc>
                  <a:txBody>
                    <a:bodyPr/>
                    <a:lstStyle/>
                    <a:p>
                      <a:pPr algn="ctr" fontAlgn="ctr"/>
                      <a:r>
                        <a:rPr lang="es-ES" sz="1700" b="1" i="0" u="none" strike="noStrike">
                          <a:solidFill>
                            <a:srgbClr val="FFFFFF"/>
                          </a:solidFill>
                          <a:effectLst/>
                          <a:latin typeface="Calibri" panose="020F0502020204030204" pitchFamily="34" charset="0"/>
                        </a:rPr>
                        <a:t>Alto (m)</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ED7D31"/>
                    </a:solidFill>
                  </a:tcPr>
                </a:tc>
                <a:tc>
                  <a:txBody>
                    <a:bodyPr/>
                    <a:lstStyle/>
                    <a:p>
                      <a:pPr algn="ctr" fontAlgn="ctr"/>
                      <a:r>
                        <a:rPr lang="es-ES" sz="1700" b="1" i="0" u="none" strike="noStrike">
                          <a:solidFill>
                            <a:srgbClr val="FFFFFF"/>
                          </a:solidFill>
                          <a:effectLst/>
                          <a:latin typeface="Calibri" panose="020F0502020204030204" pitchFamily="34" charset="0"/>
                        </a:rPr>
                        <a:t>Peso (ton)</a:t>
                      </a:r>
                    </a:p>
                  </a:txBody>
                  <a:tcPr marL="2875" marR="2875" marT="2875" marB="0" anchor="ctr">
                    <a:lnL w="6350" cap="flat" cmpd="sng" algn="ctr">
                      <a:solidFill>
                        <a:srgbClr val="FFFFFF"/>
                      </a:solidFill>
                      <a:prstDash val="solid"/>
                      <a:round/>
                      <a:headEnd type="none" w="med" len="med"/>
                      <a:tailEnd type="none" w="med" len="med"/>
                    </a:lnL>
                    <a:lnR>
                      <a:noFill/>
                    </a:lnR>
                    <a:lnT>
                      <a:noFill/>
                    </a:lnT>
                    <a:lnB w="6350" cap="flat" cmpd="sng" algn="ctr">
                      <a:solidFill>
                        <a:srgbClr val="FFFFFF"/>
                      </a:solidFill>
                      <a:prstDash val="solid"/>
                      <a:round/>
                      <a:headEnd type="none" w="med" len="med"/>
                      <a:tailEnd type="none" w="med" len="med"/>
                    </a:lnB>
                    <a:solidFill>
                      <a:srgbClr val="ED7D31"/>
                    </a:solidFill>
                  </a:tcPr>
                </a:tc>
                <a:extLst>
                  <a:ext uri="{0D108BD9-81ED-4DB2-BD59-A6C34878D82A}">
                    <a16:rowId xmlns:a16="http://schemas.microsoft.com/office/drawing/2014/main" val="384505797"/>
                  </a:ext>
                </a:extLst>
              </a:tr>
              <a:tr h="260109">
                <a:tc>
                  <a:txBody>
                    <a:bodyPr/>
                    <a:lstStyle/>
                    <a:p>
                      <a:pPr algn="ctr" fontAlgn="ctr"/>
                      <a:r>
                        <a:rPr lang="es-ES" sz="1700" b="0" i="0" u="none" strike="noStrike" dirty="0">
                          <a:solidFill>
                            <a:srgbClr val="000000"/>
                          </a:solidFill>
                          <a:effectLst/>
                          <a:latin typeface="Calibri" panose="020F0502020204030204" pitchFamily="34" charset="0"/>
                        </a:rPr>
                        <a:t>Simple juego</a:t>
                      </a:r>
                    </a:p>
                  </a:txBody>
                  <a:tcPr marL="2875" marR="2875" marT="287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dirty="0">
                          <a:solidFill>
                            <a:srgbClr val="000000"/>
                          </a:solidFill>
                          <a:effectLst/>
                          <a:latin typeface="Calibri" panose="020F0502020204030204" pitchFamily="34" charset="0"/>
                        </a:rPr>
                        <a:t>123/170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a:solidFill>
                            <a:srgbClr val="000000"/>
                          </a:solidFill>
                          <a:effectLst/>
                          <a:latin typeface="Calibri" panose="020F0502020204030204" pitchFamily="34" charset="0"/>
                        </a:rPr>
                        <a:t>1,00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a:solidFill>
                            <a:srgbClr val="000000"/>
                          </a:solidFill>
                          <a:effectLst/>
                          <a:latin typeface="Calibri" panose="020F0502020204030204" pitchFamily="34" charset="0"/>
                        </a:rPr>
                        <a:t>3,40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a:solidFill>
                            <a:srgbClr val="000000"/>
                          </a:solidFill>
                          <a:effectLst/>
                          <a:latin typeface="Calibri" panose="020F0502020204030204" pitchFamily="34" charset="0"/>
                        </a:rPr>
                        <a:t>3,10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a:solidFill>
                            <a:srgbClr val="000000"/>
                          </a:solidFill>
                          <a:effectLst/>
                          <a:latin typeface="Calibri" panose="020F0502020204030204" pitchFamily="34" charset="0"/>
                        </a:rPr>
                        <a:t>2,60</a:t>
                      </a:r>
                    </a:p>
                  </a:txBody>
                  <a:tcPr marL="2875" marR="2875" marT="287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extLst>
                  <a:ext uri="{0D108BD9-81ED-4DB2-BD59-A6C34878D82A}">
                    <a16:rowId xmlns:a16="http://schemas.microsoft.com/office/drawing/2014/main" val="286605136"/>
                  </a:ext>
                </a:extLst>
              </a:tr>
              <a:tr h="260109">
                <a:tc>
                  <a:txBody>
                    <a:bodyPr/>
                    <a:lstStyle/>
                    <a:p>
                      <a:pPr algn="ctr" fontAlgn="ctr"/>
                      <a:r>
                        <a:rPr lang="es-ES" sz="1700" b="0" i="0" u="none" strike="noStrike">
                          <a:solidFill>
                            <a:srgbClr val="000000"/>
                          </a:solidFill>
                          <a:effectLst/>
                          <a:latin typeface="Calibri" panose="020F0502020204030204" pitchFamily="34" charset="0"/>
                        </a:rPr>
                        <a:t>Doble juego</a:t>
                      </a:r>
                    </a:p>
                  </a:txBody>
                  <a:tcPr marL="2875" marR="2875" marT="287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1700" b="0" i="0" u="none" strike="noStrike" dirty="0">
                          <a:solidFill>
                            <a:srgbClr val="000000"/>
                          </a:solidFill>
                          <a:effectLst/>
                          <a:latin typeface="Calibri" panose="020F0502020204030204" pitchFamily="34" charset="0"/>
                        </a:rPr>
                        <a:t>123/170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1700" b="0" i="0" u="none" strike="noStrike">
                          <a:solidFill>
                            <a:srgbClr val="000000"/>
                          </a:solidFill>
                          <a:effectLst/>
                          <a:latin typeface="Calibri" panose="020F0502020204030204" pitchFamily="34" charset="0"/>
                        </a:rPr>
                        <a:t>1,00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1700" b="0" i="0" u="none" strike="noStrike">
                          <a:solidFill>
                            <a:srgbClr val="000000"/>
                          </a:solidFill>
                          <a:effectLst/>
                          <a:latin typeface="Calibri" panose="020F0502020204030204" pitchFamily="34" charset="0"/>
                        </a:rPr>
                        <a:t>3,70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1700" b="0" i="0" u="none" strike="noStrike">
                          <a:solidFill>
                            <a:srgbClr val="000000"/>
                          </a:solidFill>
                          <a:effectLst/>
                          <a:latin typeface="Calibri" panose="020F0502020204030204" pitchFamily="34" charset="0"/>
                        </a:rPr>
                        <a:t>3,50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1700" b="0" i="0" u="none" strike="noStrike">
                          <a:solidFill>
                            <a:srgbClr val="000000"/>
                          </a:solidFill>
                          <a:effectLst/>
                          <a:latin typeface="Calibri" panose="020F0502020204030204" pitchFamily="34" charset="0"/>
                        </a:rPr>
                        <a:t>3,80</a:t>
                      </a:r>
                    </a:p>
                  </a:txBody>
                  <a:tcPr marL="2875" marR="2875" marT="287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extLst>
                  <a:ext uri="{0D108BD9-81ED-4DB2-BD59-A6C34878D82A}">
                    <a16:rowId xmlns:a16="http://schemas.microsoft.com/office/drawing/2014/main" val="3234129458"/>
                  </a:ext>
                </a:extLst>
              </a:tr>
              <a:tr h="260109">
                <a:tc>
                  <a:txBody>
                    <a:bodyPr/>
                    <a:lstStyle/>
                    <a:p>
                      <a:pPr algn="ctr" fontAlgn="ctr"/>
                      <a:r>
                        <a:rPr lang="es-ES" sz="1700" b="0" i="0" u="none" strike="noStrike">
                          <a:solidFill>
                            <a:srgbClr val="000000"/>
                          </a:solidFill>
                          <a:effectLst/>
                          <a:latin typeface="Calibri" panose="020F0502020204030204" pitchFamily="34" charset="0"/>
                        </a:rPr>
                        <a:t>Triple juego</a:t>
                      </a:r>
                    </a:p>
                  </a:txBody>
                  <a:tcPr marL="2875" marR="2875" marT="287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dirty="0">
                          <a:solidFill>
                            <a:srgbClr val="000000"/>
                          </a:solidFill>
                          <a:effectLst/>
                          <a:latin typeface="Calibri" panose="020F0502020204030204" pitchFamily="34" charset="0"/>
                        </a:rPr>
                        <a:t>123/170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dirty="0">
                          <a:solidFill>
                            <a:srgbClr val="000000"/>
                          </a:solidFill>
                          <a:effectLst/>
                          <a:latin typeface="Calibri" panose="020F0502020204030204" pitchFamily="34" charset="0"/>
                        </a:rPr>
                        <a:t>1,00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a:solidFill>
                            <a:srgbClr val="000000"/>
                          </a:solidFill>
                          <a:effectLst/>
                          <a:latin typeface="Calibri" panose="020F0502020204030204" pitchFamily="34" charset="0"/>
                        </a:rPr>
                        <a:t>4,20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a:solidFill>
                            <a:srgbClr val="000000"/>
                          </a:solidFill>
                          <a:effectLst/>
                          <a:latin typeface="Calibri" panose="020F0502020204030204" pitchFamily="34" charset="0"/>
                        </a:rPr>
                        <a:t>4,00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a:solidFill>
                            <a:srgbClr val="000000"/>
                          </a:solidFill>
                          <a:effectLst/>
                          <a:latin typeface="Calibri" panose="020F0502020204030204" pitchFamily="34" charset="0"/>
                        </a:rPr>
                        <a:t>4,50</a:t>
                      </a:r>
                    </a:p>
                  </a:txBody>
                  <a:tcPr marL="2875" marR="2875" marT="287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extLst>
                  <a:ext uri="{0D108BD9-81ED-4DB2-BD59-A6C34878D82A}">
                    <a16:rowId xmlns:a16="http://schemas.microsoft.com/office/drawing/2014/main" val="550263583"/>
                  </a:ext>
                </a:extLst>
              </a:tr>
              <a:tr h="517519">
                <a:tc>
                  <a:txBody>
                    <a:bodyPr/>
                    <a:lstStyle/>
                    <a:p>
                      <a:pPr algn="ctr" fontAlgn="ctr"/>
                      <a:r>
                        <a:rPr lang="es-ES" sz="1700" b="0" i="0" u="none" strike="noStrike">
                          <a:solidFill>
                            <a:srgbClr val="000000"/>
                          </a:solidFill>
                          <a:effectLst/>
                          <a:latin typeface="Calibri" panose="020F0502020204030204" pitchFamily="34" charset="0"/>
                        </a:rPr>
                        <a:t>Doble juego más transferencia</a:t>
                      </a:r>
                    </a:p>
                  </a:txBody>
                  <a:tcPr marL="2875" marR="2875" marT="287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1700" b="0" i="0" u="none" strike="noStrike">
                          <a:solidFill>
                            <a:srgbClr val="000000"/>
                          </a:solidFill>
                          <a:effectLst/>
                          <a:latin typeface="Calibri" panose="020F0502020204030204" pitchFamily="34" charset="0"/>
                        </a:rPr>
                        <a:t>123/170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1700" b="0" i="0" u="none" strike="noStrike" dirty="0">
                          <a:solidFill>
                            <a:srgbClr val="000000"/>
                          </a:solidFill>
                          <a:effectLst/>
                          <a:latin typeface="Calibri" panose="020F0502020204030204" pitchFamily="34" charset="0"/>
                        </a:rPr>
                        <a:t>1,00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1700" b="0" i="0" u="none" strike="noStrike" dirty="0">
                          <a:solidFill>
                            <a:srgbClr val="000000"/>
                          </a:solidFill>
                          <a:effectLst/>
                          <a:latin typeface="Calibri" panose="020F0502020204030204" pitchFamily="34" charset="0"/>
                        </a:rPr>
                        <a:t>4,50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1700" b="0" i="0" u="none" strike="noStrike">
                          <a:solidFill>
                            <a:srgbClr val="000000"/>
                          </a:solidFill>
                          <a:effectLst/>
                          <a:latin typeface="Calibri" panose="020F0502020204030204" pitchFamily="34" charset="0"/>
                        </a:rPr>
                        <a:t>4,00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1700" b="0" i="0" u="none" strike="noStrike">
                          <a:solidFill>
                            <a:srgbClr val="000000"/>
                          </a:solidFill>
                          <a:effectLst/>
                          <a:latin typeface="Calibri" panose="020F0502020204030204" pitchFamily="34" charset="0"/>
                        </a:rPr>
                        <a:t>4,70</a:t>
                      </a:r>
                    </a:p>
                  </a:txBody>
                  <a:tcPr marL="2875" marR="2875" marT="287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extLst>
                  <a:ext uri="{0D108BD9-81ED-4DB2-BD59-A6C34878D82A}">
                    <a16:rowId xmlns:a16="http://schemas.microsoft.com/office/drawing/2014/main" val="3637485372"/>
                  </a:ext>
                </a:extLst>
              </a:tr>
              <a:tr h="260109">
                <a:tc>
                  <a:txBody>
                    <a:bodyPr/>
                    <a:lstStyle/>
                    <a:p>
                      <a:pPr algn="ctr" fontAlgn="ctr"/>
                      <a:r>
                        <a:rPr lang="es-ES" sz="1700" b="0" i="0" u="none" strike="noStrike">
                          <a:solidFill>
                            <a:srgbClr val="000000"/>
                          </a:solidFill>
                          <a:effectLst/>
                          <a:latin typeface="Calibri" panose="020F0502020204030204" pitchFamily="34" charset="0"/>
                        </a:rPr>
                        <a:t>Simple juego</a:t>
                      </a:r>
                    </a:p>
                  </a:txBody>
                  <a:tcPr marL="2875" marR="2875" marT="287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a:solidFill>
                            <a:srgbClr val="000000"/>
                          </a:solidFill>
                          <a:effectLst/>
                          <a:latin typeface="Calibri" panose="020F0502020204030204" pitchFamily="34" charset="0"/>
                        </a:rPr>
                        <a:t>245/362</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a:solidFill>
                            <a:srgbClr val="000000"/>
                          </a:solidFill>
                          <a:effectLst/>
                          <a:latin typeface="Calibri" panose="020F0502020204030204" pitchFamily="34" charset="0"/>
                        </a:rPr>
                        <a:t>2,20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dirty="0">
                          <a:solidFill>
                            <a:srgbClr val="000000"/>
                          </a:solidFill>
                          <a:effectLst/>
                          <a:latin typeface="Calibri" panose="020F0502020204030204" pitchFamily="34" charset="0"/>
                        </a:rPr>
                        <a:t>4,00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a:solidFill>
                            <a:srgbClr val="000000"/>
                          </a:solidFill>
                          <a:effectLst/>
                          <a:latin typeface="Calibri" panose="020F0502020204030204" pitchFamily="34" charset="0"/>
                        </a:rPr>
                        <a:t>5,10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a:solidFill>
                            <a:srgbClr val="000000"/>
                          </a:solidFill>
                          <a:effectLst/>
                          <a:latin typeface="Calibri" panose="020F0502020204030204" pitchFamily="34" charset="0"/>
                        </a:rPr>
                        <a:t>8,00</a:t>
                      </a:r>
                    </a:p>
                  </a:txBody>
                  <a:tcPr marL="2875" marR="2875" marT="287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extLst>
                  <a:ext uri="{0D108BD9-81ED-4DB2-BD59-A6C34878D82A}">
                    <a16:rowId xmlns:a16="http://schemas.microsoft.com/office/drawing/2014/main" val="1784450023"/>
                  </a:ext>
                </a:extLst>
              </a:tr>
              <a:tr h="260109">
                <a:tc>
                  <a:txBody>
                    <a:bodyPr/>
                    <a:lstStyle/>
                    <a:p>
                      <a:pPr algn="ctr" fontAlgn="ctr"/>
                      <a:r>
                        <a:rPr lang="es-ES" sz="1700" b="0" i="0" u="none" strike="noStrike">
                          <a:solidFill>
                            <a:srgbClr val="000000"/>
                          </a:solidFill>
                          <a:effectLst/>
                          <a:latin typeface="Calibri" panose="020F0502020204030204" pitchFamily="34" charset="0"/>
                        </a:rPr>
                        <a:t>Doble juego</a:t>
                      </a:r>
                    </a:p>
                  </a:txBody>
                  <a:tcPr marL="2875" marR="2875" marT="287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1700" b="0" i="0" u="none" strike="noStrike">
                          <a:solidFill>
                            <a:srgbClr val="000000"/>
                          </a:solidFill>
                          <a:effectLst/>
                          <a:latin typeface="Calibri" panose="020F0502020204030204" pitchFamily="34" charset="0"/>
                        </a:rPr>
                        <a:t>245/362</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1700" b="0" i="0" u="none" strike="noStrike">
                          <a:solidFill>
                            <a:srgbClr val="000000"/>
                          </a:solidFill>
                          <a:effectLst/>
                          <a:latin typeface="Calibri" panose="020F0502020204030204" pitchFamily="34" charset="0"/>
                        </a:rPr>
                        <a:t>2,20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1700" b="0" i="0" u="none" strike="noStrike" dirty="0">
                          <a:solidFill>
                            <a:srgbClr val="000000"/>
                          </a:solidFill>
                          <a:effectLst/>
                          <a:latin typeface="Calibri" panose="020F0502020204030204" pitchFamily="34" charset="0"/>
                        </a:rPr>
                        <a:t>4,30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1700" b="0" i="0" u="none" strike="noStrike" dirty="0">
                          <a:solidFill>
                            <a:srgbClr val="000000"/>
                          </a:solidFill>
                          <a:effectLst/>
                          <a:latin typeface="Calibri" panose="020F0502020204030204" pitchFamily="34" charset="0"/>
                        </a:rPr>
                        <a:t>5,30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1700" b="0" i="0" u="none" strike="noStrike">
                          <a:solidFill>
                            <a:srgbClr val="000000"/>
                          </a:solidFill>
                          <a:effectLst/>
                          <a:latin typeface="Calibri" panose="020F0502020204030204" pitchFamily="34" charset="0"/>
                        </a:rPr>
                        <a:t>11,00</a:t>
                      </a:r>
                    </a:p>
                  </a:txBody>
                  <a:tcPr marL="2875" marR="2875" marT="287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extLst>
                  <a:ext uri="{0D108BD9-81ED-4DB2-BD59-A6C34878D82A}">
                    <a16:rowId xmlns:a16="http://schemas.microsoft.com/office/drawing/2014/main" val="4285286056"/>
                  </a:ext>
                </a:extLst>
              </a:tr>
              <a:tr h="260109">
                <a:tc>
                  <a:txBody>
                    <a:bodyPr/>
                    <a:lstStyle/>
                    <a:p>
                      <a:pPr algn="ctr" fontAlgn="ctr"/>
                      <a:r>
                        <a:rPr lang="es-ES" sz="1700" b="0" i="0" u="none" strike="noStrike">
                          <a:solidFill>
                            <a:srgbClr val="000000"/>
                          </a:solidFill>
                          <a:effectLst/>
                          <a:latin typeface="Calibri" panose="020F0502020204030204" pitchFamily="34" charset="0"/>
                        </a:rPr>
                        <a:t>Triple juego</a:t>
                      </a:r>
                    </a:p>
                  </a:txBody>
                  <a:tcPr marL="2875" marR="2875" marT="287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a:solidFill>
                            <a:srgbClr val="000000"/>
                          </a:solidFill>
                          <a:effectLst/>
                          <a:latin typeface="Calibri" panose="020F0502020204030204" pitchFamily="34" charset="0"/>
                        </a:rPr>
                        <a:t>245/362</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a:solidFill>
                            <a:srgbClr val="000000"/>
                          </a:solidFill>
                          <a:effectLst/>
                          <a:latin typeface="Calibri" panose="020F0502020204030204" pitchFamily="34" charset="0"/>
                        </a:rPr>
                        <a:t>2,20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a:solidFill>
                            <a:srgbClr val="000000"/>
                          </a:solidFill>
                          <a:effectLst/>
                          <a:latin typeface="Calibri" panose="020F0502020204030204" pitchFamily="34" charset="0"/>
                        </a:rPr>
                        <a:t>4,90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dirty="0">
                          <a:solidFill>
                            <a:srgbClr val="000000"/>
                          </a:solidFill>
                          <a:effectLst/>
                          <a:latin typeface="Calibri" panose="020F0502020204030204" pitchFamily="34" charset="0"/>
                        </a:rPr>
                        <a:t>6,00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a:solidFill>
                            <a:srgbClr val="000000"/>
                          </a:solidFill>
                          <a:effectLst/>
                          <a:latin typeface="Calibri" panose="020F0502020204030204" pitchFamily="34" charset="0"/>
                        </a:rPr>
                        <a:t>13,00</a:t>
                      </a:r>
                    </a:p>
                  </a:txBody>
                  <a:tcPr marL="2875" marR="2875" marT="287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extLst>
                  <a:ext uri="{0D108BD9-81ED-4DB2-BD59-A6C34878D82A}">
                    <a16:rowId xmlns:a16="http://schemas.microsoft.com/office/drawing/2014/main" val="1761805851"/>
                  </a:ext>
                </a:extLst>
              </a:tr>
              <a:tr h="517519">
                <a:tc>
                  <a:txBody>
                    <a:bodyPr/>
                    <a:lstStyle/>
                    <a:p>
                      <a:pPr algn="ctr" fontAlgn="ctr"/>
                      <a:r>
                        <a:rPr lang="es-ES" sz="1700" b="0" i="0" u="none" strike="noStrike">
                          <a:solidFill>
                            <a:srgbClr val="000000"/>
                          </a:solidFill>
                          <a:effectLst/>
                          <a:latin typeface="Calibri" panose="020F0502020204030204" pitchFamily="34" charset="0"/>
                        </a:rPr>
                        <a:t>Doble juego más transferencia</a:t>
                      </a:r>
                    </a:p>
                  </a:txBody>
                  <a:tcPr marL="2875" marR="2875" marT="287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1700" b="0" i="0" u="none" strike="noStrike">
                          <a:solidFill>
                            <a:srgbClr val="000000"/>
                          </a:solidFill>
                          <a:effectLst/>
                          <a:latin typeface="Calibri" panose="020F0502020204030204" pitchFamily="34" charset="0"/>
                        </a:rPr>
                        <a:t>245/362</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1700" b="0" i="0" u="none" strike="noStrike">
                          <a:solidFill>
                            <a:srgbClr val="000000"/>
                          </a:solidFill>
                          <a:effectLst/>
                          <a:latin typeface="Calibri" panose="020F0502020204030204" pitchFamily="34" charset="0"/>
                        </a:rPr>
                        <a:t>2,20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1700" b="0" i="0" u="none" strike="noStrike">
                          <a:solidFill>
                            <a:srgbClr val="000000"/>
                          </a:solidFill>
                          <a:effectLst/>
                          <a:latin typeface="Calibri" panose="020F0502020204030204" pitchFamily="34" charset="0"/>
                        </a:rPr>
                        <a:t>5,50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1700" b="0" i="0" u="none" strike="noStrike" dirty="0">
                          <a:solidFill>
                            <a:srgbClr val="000000"/>
                          </a:solidFill>
                          <a:effectLst/>
                          <a:latin typeface="Calibri" panose="020F0502020204030204" pitchFamily="34" charset="0"/>
                        </a:rPr>
                        <a:t>5,60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1700" b="0" i="0" u="none" strike="noStrike">
                          <a:solidFill>
                            <a:srgbClr val="000000"/>
                          </a:solidFill>
                          <a:effectLst/>
                          <a:latin typeface="Calibri" panose="020F0502020204030204" pitchFamily="34" charset="0"/>
                        </a:rPr>
                        <a:t>15,00</a:t>
                      </a:r>
                    </a:p>
                  </a:txBody>
                  <a:tcPr marL="2875" marR="2875" marT="287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extLst>
                  <a:ext uri="{0D108BD9-81ED-4DB2-BD59-A6C34878D82A}">
                    <a16:rowId xmlns:a16="http://schemas.microsoft.com/office/drawing/2014/main" val="4275342267"/>
                  </a:ext>
                </a:extLst>
              </a:tr>
              <a:tr h="260109">
                <a:tc>
                  <a:txBody>
                    <a:bodyPr/>
                    <a:lstStyle/>
                    <a:p>
                      <a:pPr algn="ctr" fontAlgn="ctr"/>
                      <a:r>
                        <a:rPr lang="es-ES" sz="1700" b="0" i="0" u="none" strike="noStrike">
                          <a:solidFill>
                            <a:srgbClr val="000000"/>
                          </a:solidFill>
                          <a:effectLst/>
                          <a:latin typeface="Calibri" panose="020F0502020204030204" pitchFamily="34" charset="0"/>
                        </a:rPr>
                        <a:t>Interuptor y medio</a:t>
                      </a:r>
                    </a:p>
                  </a:txBody>
                  <a:tcPr marL="2875" marR="2875" marT="287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a:solidFill>
                            <a:srgbClr val="000000"/>
                          </a:solidFill>
                          <a:effectLst/>
                          <a:latin typeface="Calibri" panose="020F0502020204030204" pitchFamily="34" charset="0"/>
                        </a:rPr>
                        <a:t>245/362</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a:solidFill>
                            <a:srgbClr val="000000"/>
                          </a:solidFill>
                          <a:effectLst/>
                          <a:latin typeface="Calibri" panose="020F0502020204030204" pitchFamily="34" charset="0"/>
                        </a:rPr>
                        <a:t>2,20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a:solidFill>
                            <a:srgbClr val="000000"/>
                          </a:solidFill>
                          <a:effectLst/>
                          <a:latin typeface="Calibri" panose="020F0502020204030204" pitchFamily="34" charset="0"/>
                        </a:rPr>
                        <a:t>18,00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dirty="0">
                          <a:solidFill>
                            <a:srgbClr val="000000"/>
                          </a:solidFill>
                          <a:effectLst/>
                          <a:latin typeface="Calibri" panose="020F0502020204030204" pitchFamily="34" charset="0"/>
                        </a:rPr>
                        <a:t>5,60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dirty="0">
                          <a:solidFill>
                            <a:srgbClr val="000000"/>
                          </a:solidFill>
                          <a:effectLst/>
                          <a:latin typeface="Calibri" panose="020F0502020204030204" pitchFamily="34" charset="0"/>
                        </a:rPr>
                        <a:t>37,00</a:t>
                      </a:r>
                    </a:p>
                  </a:txBody>
                  <a:tcPr marL="2875" marR="2875" marT="287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extLst>
                  <a:ext uri="{0D108BD9-81ED-4DB2-BD59-A6C34878D82A}">
                    <a16:rowId xmlns:a16="http://schemas.microsoft.com/office/drawing/2014/main" val="1003658120"/>
                  </a:ext>
                </a:extLst>
              </a:tr>
              <a:tr h="260109">
                <a:tc>
                  <a:txBody>
                    <a:bodyPr/>
                    <a:lstStyle/>
                    <a:p>
                      <a:pPr algn="ctr" fontAlgn="ctr"/>
                      <a:r>
                        <a:rPr lang="es-ES" sz="1700" b="0" i="0" u="none" strike="noStrike">
                          <a:solidFill>
                            <a:srgbClr val="000000"/>
                          </a:solidFill>
                          <a:effectLst/>
                          <a:latin typeface="Calibri" panose="020F0502020204030204" pitchFamily="34" charset="0"/>
                        </a:rPr>
                        <a:t>Doble juego</a:t>
                      </a:r>
                    </a:p>
                  </a:txBody>
                  <a:tcPr marL="2875" marR="2875" marT="287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1700" b="0" i="0" u="none" strike="noStrike">
                          <a:solidFill>
                            <a:srgbClr val="000000"/>
                          </a:solidFill>
                          <a:effectLst/>
                          <a:latin typeface="Calibri" panose="020F0502020204030204" pitchFamily="34" charset="0"/>
                        </a:rPr>
                        <a:t>420/550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1700" b="0" i="0" u="none" strike="noStrike">
                          <a:solidFill>
                            <a:srgbClr val="000000"/>
                          </a:solidFill>
                          <a:effectLst/>
                          <a:latin typeface="Calibri" panose="020F0502020204030204" pitchFamily="34" charset="0"/>
                        </a:rPr>
                        <a:t>3,80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1700" b="0" i="0" u="none" strike="noStrike">
                          <a:solidFill>
                            <a:srgbClr val="000000"/>
                          </a:solidFill>
                          <a:effectLst/>
                          <a:latin typeface="Calibri" panose="020F0502020204030204" pitchFamily="34" charset="0"/>
                        </a:rPr>
                        <a:t>5,30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1700" b="0" i="0" u="none" strike="noStrike" dirty="0">
                          <a:solidFill>
                            <a:srgbClr val="000000"/>
                          </a:solidFill>
                          <a:effectLst/>
                          <a:latin typeface="Calibri" panose="020F0502020204030204" pitchFamily="34" charset="0"/>
                        </a:rPr>
                        <a:t>6,00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1700" b="0" i="0" u="none" strike="noStrike" dirty="0">
                          <a:solidFill>
                            <a:srgbClr val="000000"/>
                          </a:solidFill>
                          <a:effectLst/>
                          <a:latin typeface="Calibri" panose="020F0502020204030204" pitchFamily="34" charset="0"/>
                        </a:rPr>
                        <a:t>15,00</a:t>
                      </a:r>
                    </a:p>
                  </a:txBody>
                  <a:tcPr marL="2875" marR="2875" marT="287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extLst>
                  <a:ext uri="{0D108BD9-81ED-4DB2-BD59-A6C34878D82A}">
                    <a16:rowId xmlns:a16="http://schemas.microsoft.com/office/drawing/2014/main" val="3863893878"/>
                  </a:ext>
                </a:extLst>
              </a:tr>
              <a:tr h="517519">
                <a:tc>
                  <a:txBody>
                    <a:bodyPr/>
                    <a:lstStyle/>
                    <a:p>
                      <a:pPr algn="ctr" fontAlgn="ctr"/>
                      <a:r>
                        <a:rPr lang="es-ES" sz="1700" b="0" i="0" u="none" strike="noStrike">
                          <a:solidFill>
                            <a:srgbClr val="000000"/>
                          </a:solidFill>
                          <a:effectLst/>
                          <a:latin typeface="Calibri" panose="020F0502020204030204" pitchFamily="34" charset="0"/>
                        </a:rPr>
                        <a:t>Doble juego más transferencia</a:t>
                      </a:r>
                    </a:p>
                  </a:txBody>
                  <a:tcPr marL="2875" marR="2875" marT="287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a:solidFill>
                            <a:srgbClr val="000000"/>
                          </a:solidFill>
                          <a:effectLst/>
                          <a:latin typeface="Calibri" panose="020F0502020204030204" pitchFamily="34" charset="0"/>
                        </a:rPr>
                        <a:t>420/550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a:solidFill>
                            <a:srgbClr val="000000"/>
                          </a:solidFill>
                          <a:effectLst/>
                          <a:latin typeface="Calibri" panose="020F0502020204030204" pitchFamily="34" charset="0"/>
                        </a:rPr>
                        <a:t>3,80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a:solidFill>
                            <a:srgbClr val="000000"/>
                          </a:solidFill>
                          <a:effectLst/>
                          <a:latin typeface="Calibri" panose="020F0502020204030204" pitchFamily="34" charset="0"/>
                        </a:rPr>
                        <a:t>6,30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a:solidFill>
                            <a:srgbClr val="000000"/>
                          </a:solidFill>
                          <a:effectLst/>
                          <a:latin typeface="Calibri" panose="020F0502020204030204" pitchFamily="34" charset="0"/>
                        </a:rPr>
                        <a:t>6,30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dirty="0">
                          <a:solidFill>
                            <a:srgbClr val="000000"/>
                          </a:solidFill>
                          <a:effectLst/>
                          <a:latin typeface="Calibri" panose="020F0502020204030204" pitchFamily="34" charset="0"/>
                        </a:rPr>
                        <a:t>23,00</a:t>
                      </a:r>
                    </a:p>
                  </a:txBody>
                  <a:tcPr marL="2875" marR="2875" marT="287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extLst>
                  <a:ext uri="{0D108BD9-81ED-4DB2-BD59-A6C34878D82A}">
                    <a16:rowId xmlns:a16="http://schemas.microsoft.com/office/drawing/2014/main" val="3551824702"/>
                  </a:ext>
                </a:extLst>
              </a:tr>
              <a:tr h="260109">
                <a:tc>
                  <a:txBody>
                    <a:bodyPr/>
                    <a:lstStyle/>
                    <a:p>
                      <a:pPr algn="ctr" fontAlgn="ctr"/>
                      <a:r>
                        <a:rPr lang="es-ES" sz="1700" b="0" i="0" u="none" strike="noStrike">
                          <a:solidFill>
                            <a:srgbClr val="000000"/>
                          </a:solidFill>
                          <a:effectLst/>
                          <a:latin typeface="Calibri" panose="020F0502020204030204" pitchFamily="34" charset="0"/>
                        </a:rPr>
                        <a:t>Interruptor y medio</a:t>
                      </a:r>
                    </a:p>
                  </a:txBody>
                  <a:tcPr marL="2875" marR="2875" marT="287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1700" b="0" i="0" u="none" strike="noStrike">
                          <a:solidFill>
                            <a:srgbClr val="000000"/>
                          </a:solidFill>
                          <a:effectLst/>
                          <a:latin typeface="Calibri" panose="020F0502020204030204" pitchFamily="34" charset="0"/>
                        </a:rPr>
                        <a:t>420/550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1700" b="0" i="0" u="none" strike="noStrike">
                          <a:solidFill>
                            <a:srgbClr val="000000"/>
                          </a:solidFill>
                          <a:effectLst/>
                          <a:latin typeface="Calibri" panose="020F0502020204030204" pitchFamily="34" charset="0"/>
                        </a:rPr>
                        <a:t>3,80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1700" b="0" i="0" u="none" strike="noStrike">
                          <a:solidFill>
                            <a:srgbClr val="000000"/>
                          </a:solidFill>
                          <a:effectLst/>
                          <a:latin typeface="Calibri" panose="020F0502020204030204" pitchFamily="34" charset="0"/>
                        </a:rPr>
                        <a:t>22,00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1700" b="0" i="0" u="none" strike="noStrike">
                          <a:solidFill>
                            <a:srgbClr val="000000"/>
                          </a:solidFill>
                          <a:effectLst/>
                          <a:latin typeface="Calibri" panose="020F0502020204030204" pitchFamily="34" charset="0"/>
                        </a:rPr>
                        <a:t>6,30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tc>
                  <a:txBody>
                    <a:bodyPr/>
                    <a:lstStyle/>
                    <a:p>
                      <a:pPr algn="ctr" fontAlgn="ctr"/>
                      <a:r>
                        <a:rPr lang="es-ES" sz="1700" b="0" i="0" u="none" strike="noStrike" dirty="0">
                          <a:solidFill>
                            <a:srgbClr val="000000"/>
                          </a:solidFill>
                          <a:effectLst/>
                          <a:latin typeface="Calibri" panose="020F0502020204030204" pitchFamily="34" charset="0"/>
                        </a:rPr>
                        <a:t>55,00</a:t>
                      </a:r>
                    </a:p>
                  </a:txBody>
                  <a:tcPr marL="2875" marR="2875" marT="287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4D6"/>
                    </a:solidFill>
                  </a:tcPr>
                </a:tc>
                <a:extLst>
                  <a:ext uri="{0D108BD9-81ED-4DB2-BD59-A6C34878D82A}">
                    <a16:rowId xmlns:a16="http://schemas.microsoft.com/office/drawing/2014/main" val="3458500191"/>
                  </a:ext>
                </a:extLst>
              </a:tr>
              <a:tr h="260109">
                <a:tc>
                  <a:txBody>
                    <a:bodyPr/>
                    <a:lstStyle/>
                    <a:p>
                      <a:pPr algn="ctr" fontAlgn="ctr"/>
                      <a:r>
                        <a:rPr lang="es-ES" sz="1700" b="0" i="0" u="none" strike="noStrike">
                          <a:solidFill>
                            <a:srgbClr val="000000"/>
                          </a:solidFill>
                          <a:effectLst/>
                          <a:latin typeface="Calibri" panose="020F0502020204030204" pitchFamily="34" charset="0"/>
                        </a:rPr>
                        <a:t>Doble juego</a:t>
                      </a:r>
                    </a:p>
                  </a:txBody>
                  <a:tcPr marL="2875" marR="2875" marT="287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a:solidFill>
                            <a:srgbClr val="000000"/>
                          </a:solidFill>
                          <a:effectLst/>
                          <a:latin typeface="Calibri" panose="020F0502020204030204" pitchFamily="34" charset="0"/>
                        </a:rPr>
                        <a:t>800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a:solidFill>
                            <a:srgbClr val="000000"/>
                          </a:solidFill>
                          <a:effectLst/>
                          <a:latin typeface="Calibri" panose="020F0502020204030204" pitchFamily="34" charset="0"/>
                        </a:rPr>
                        <a:t>4,50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a:solidFill>
                            <a:srgbClr val="000000"/>
                          </a:solidFill>
                          <a:effectLst/>
                          <a:latin typeface="Calibri" panose="020F0502020204030204" pitchFamily="34" charset="0"/>
                        </a:rPr>
                        <a:t>6,50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a:solidFill>
                            <a:srgbClr val="000000"/>
                          </a:solidFill>
                          <a:effectLst/>
                          <a:latin typeface="Calibri" panose="020F0502020204030204" pitchFamily="34" charset="0"/>
                        </a:rPr>
                        <a:t>7,50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tc>
                  <a:txBody>
                    <a:bodyPr/>
                    <a:lstStyle/>
                    <a:p>
                      <a:pPr algn="ctr" fontAlgn="ctr"/>
                      <a:r>
                        <a:rPr lang="es-ES" sz="1700" b="0" i="0" u="none" strike="noStrike" dirty="0">
                          <a:solidFill>
                            <a:srgbClr val="000000"/>
                          </a:solidFill>
                          <a:effectLst/>
                          <a:latin typeface="Calibri" panose="020F0502020204030204" pitchFamily="34" charset="0"/>
                        </a:rPr>
                        <a:t>25,00</a:t>
                      </a:r>
                    </a:p>
                  </a:txBody>
                  <a:tcPr marL="2875" marR="2875" marT="287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CBAD"/>
                    </a:solidFill>
                  </a:tcPr>
                </a:tc>
                <a:extLst>
                  <a:ext uri="{0D108BD9-81ED-4DB2-BD59-A6C34878D82A}">
                    <a16:rowId xmlns:a16="http://schemas.microsoft.com/office/drawing/2014/main" val="3739938561"/>
                  </a:ext>
                </a:extLst>
              </a:tr>
              <a:tr h="260109">
                <a:tc>
                  <a:txBody>
                    <a:bodyPr/>
                    <a:lstStyle/>
                    <a:p>
                      <a:pPr algn="ctr" fontAlgn="ctr"/>
                      <a:r>
                        <a:rPr lang="es-ES" sz="1700" b="0" i="0" u="none" strike="noStrike">
                          <a:solidFill>
                            <a:srgbClr val="000000"/>
                          </a:solidFill>
                          <a:effectLst/>
                          <a:latin typeface="Calibri" panose="020F0502020204030204" pitchFamily="34" charset="0"/>
                        </a:rPr>
                        <a:t>Interruptor y medio</a:t>
                      </a:r>
                    </a:p>
                  </a:txBody>
                  <a:tcPr marL="2875" marR="2875" marT="287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FCE4D6"/>
                    </a:solidFill>
                  </a:tcPr>
                </a:tc>
                <a:tc>
                  <a:txBody>
                    <a:bodyPr/>
                    <a:lstStyle/>
                    <a:p>
                      <a:pPr algn="ctr" fontAlgn="ctr"/>
                      <a:r>
                        <a:rPr lang="es-ES" sz="1700" b="0" i="0" u="none" strike="noStrike">
                          <a:solidFill>
                            <a:srgbClr val="000000"/>
                          </a:solidFill>
                          <a:effectLst/>
                          <a:latin typeface="Calibri" panose="020F0502020204030204" pitchFamily="34" charset="0"/>
                        </a:rPr>
                        <a:t>800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FCE4D6"/>
                    </a:solidFill>
                  </a:tcPr>
                </a:tc>
                <a:tc>
                  <a:txBody>
                    <a:bodyPr/>
                    <a:lstStyle/>
                    <a:p>
                      <a:pPr algn="ctr" fontAlgn="ctr"/>
                      <a:r>
                        <a:rPr lang="es-ES" sz="1700" b="0" i="0" u="none" strike="noStrike" dirty="0">
                          <a:solidFill>
                            <a:srgbClr val="000000"/>
                          </a:solidFill>
                          <a:effectLst/>
                          <a:latin typeface="Calibri" panose="020F0502020204030204" pitchFamily="34" charset="0"/>
                        </a:rPr>
                        <a:t>4,50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FCE4D6"/>
                    </a:solidFill>
                  </a:tcPr>
                </a:tc>
                <a:tc>
                  <a:txBody>
                    <a:bodyPr/>
                    <a:lstStyle/>
                    <a:p>
                      <a:pPr algn="ctr" fontAlgn="ctr"/>
                      <a:r>
                        <a:rPr lang="es-ES" sz="1700" b="0" i="0" u="none" strike="noStrike">
                          <a:solidFill>
                            <a:srgbClr val="000000"/>
                          </a:solidFill>
                          <a:effectLst/>
                          <a:latin typeface="Calibri" panose="020F0502020204030204" pitchFamily="34" charset="0"/>
                        </a:rPr>
                        <a:t>24,00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FCE4D6"/>
                    </a:solidFill>
                  </a:tcPr>
                </a:tc>
                <a:tc>
                  <a:txBody>
                    <a:bodyPr/>
                    <a:lstStyle/>
                    <a:p>
                      <a:pPr algn="ctr" fontAlgn="ctr"/>
                      <a:r>
                        <a:rPr lang="es-ES" sz="1700" b="0" i="0" u="none" strike="noStrike">
                          <a:solidFill>
                            <a:srgbClr val="000000"/>
                          </a:solidFill>
                          <a:effectLst/>
                          <a:latin typeface="Calibri" panose="020F0502020204030204" pitchFamily="34" charset="0"/>
                        </a:rPr>
                        <a:t>7,50</a:t>
                      </a:r>
                    </a:p>
                  </a:txBody>
                  <a:tcPr marL="2875" marR="2875" marT="287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FCE4D6"/>
                    </a:solidFill>
                  </a:tcPr>
                </a:tc>
                <a:tc>
                  <a:txBody>
                    <a:bodyPr/>
                    <a:lstStyle/>
                    <a:p>
                      <a:pPr algn="ctr" fontAlgn="ctr"/>
                      <a:r>
                        <a:rPr lang="es-ES" sz="1700" b="0" i="0" u="none" strike="noStrike" dirty="0">
                          <a:solidFill>
                            <a:srgbClr val="000000"/>
                          </a:solidFill>
                          <a:effectLst/>
                          <a:latin typeface="Calibri" panose="020F0502020204030204" pitchFamily="34" charset="0"/>
                        </a:rPr>
                        <a:t>62,00</a:t>
                      </a:r>
                    </a:p>
                  </a:txBody>
                  <a:tcPr marL="2875" marR="2875" marT="287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a:noFill/>
                    </a:lnB>
                    <a:solidFill>
                      <a:srgbClr val="FCE4D6"/>
                    </a:solidFill>
                  </a:tcPr>
                </a:tc>
                <a:extLst>
                  <a:ext uri="{0D108BD9-81ED-4DB2-BD59-A6C34878D82A}">
                    <a16:rowId xmlns:a16="http://schemas.microsoft.com/office/drawing/2014/main" val="2608533945"/>
                  </a:ext>
                </a:extLst>
              </a:tr>
            </a:tbl>
          </a:graphicData>
        </a:graphic>
      </p:graphicFrame>
    </p:spTree>
    <p:extLst>
      <p:ext uri="{BB962C8B-B14F-4D97-AF65-F5344CB8AC3E}">
        <p14:creationId xmlns:p14="http://schemas.microsoft.com/office/powerpoint/2010/main" val="3215547923"/>
      </p:ext>
    </p:extLst>
  </p:cSld>
  <p:clrMapOvr>
    <a:masterClrMapping/>
  </p:clrMapOvr>
  <p:transition spd="slow">
    <p:push dir="u"/>
  </p:transition>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24340" y="-19050"/>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2264340" y="841518"/>
            <a:ext cx="7573927"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DIMENSIONAMIENTO</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8107" y="648989"/>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sp>
        <p:nvSpPr>
          <p:cNvPr id="14" name="CuadroTexto 13">
            <a:extLst>
              <a:ext uri="{FF2B5EF4-FFF2-40B4-BE49-F238E27FC236}">
                <a16:creationId xmlns:a16="http://schemas.microsoft.com/office/drawing/2014/main" id="{401DC061-049D-4E82-B398-03B7B9503B29}"/>
              </a:ext>
            </a:extLst>
          </p:cNvPr>
          <p:cNvSpPr txBox="1"/>
          <p:nvPr/>
        </p:nvSpPr>
        <p:spPr>
          <a:xfrm>
            <a:off x="431007" y="1449525"/>
            <a:ext cx="12251091" cy="5385129"/>
          </a:xfrm>
          <a:prstGeom prst="rect">
            <a:avLst/>
          </a:prstGeom>
          <a:noFill/>
        </p:spPr>
        <p:txBody>
          <a:bodyPr wrap="square">
            <a:spAutoFit/>
          </a:bodyPr>
          <a:lstStyle/>
          <a:p>
            <a:pPr lvl="0">
              <a:spcBef>
                <a:spcPts val="600"/>
              </a:spcBef>
            </a:pPr>
            <a:r>
              <a:rPr lang="es-PY" sz="3000" dirty="0">
                <a:solidFill>
                  <a:srgbClr val="FF6600"/>
                </a:solidFill>
                <a:latin typeface="Impact" panose="020B0806030902050204" pitchFamily="34" charset="0"/>
              </a:rPr>
              <a:t>Datos de fabricación</a:t>
            </a:r>
          </a:p>
          <a:p>
            <a:pPr lvl="0">
              <a:lnSpc>
                <a:spcPct val="150000"/>
              </a:lnSpc>
              <a:spcBef>
                <a:spcPts val="600"/>
              </a:spcBef>
            </a:pPr>
            <a:r>
              <a:rPr lang="es-PY" sz="3000" dirty="0">
                <a:solidFill>
                  <a:schemeClr val="bg1"/>
                </a:solidFill>
                <a:latin typeface="Impact" panose="020B0806030902050204" pitchFamily="34" charset="0"/>
              </a:rPr>
              <a:t>Tensión nominal y máxima de servicio.</a:t>
            </a:r>
          </a:p>
          <a:p>
            <a:pPr lvl="0">
              <a:lnSpc>
                <a:spcPct val="150000"/>
              </a:lnSpc>
            </a:pPr>
            <a:r>
              <a:rPr lang="es-PY" sz="3000" dirty="0">
                <a:solidFill>
                  <a:schemeClr val="bg1"/>
                </a:solidFill>
                <a:latin typeface="Impact" panose="020B0806030902050204" pitchFamily="34" charset="0"/>
              </a:rPr>
              <a:t>Tipo de instalación (interior o intemperie).</a:t>
            </a:r>
          </a:p>
          <a:p>
            <a:pPr lvl="0">
              <a:lnSpc>
                <a:spcPct val="150000"/>
              </a:lnSpc>
            </a:pPr>
            <a:r>
              <a:rPr lang="es-PY" sz="3000" dirty="0">
                <a:solidFill>
                  <a:schemeClr val="bg1"/>
                </a:solidFill>
                <a:latin typeface="Impact" panose="020B0806030902050204" pitchFamily="34" charset="0"/>
              </a:rPr>
              <a:t>Disposición de fases (monopolar o tripolar).</a:t>
            </a:r>
          </a:p>
          <a:p>
            <a:pPr lvl="0">
              <a:lnSpc>
                <a:spcPct val="150000"/>
              </a:lnSpc>
            </a:pPr>
            <a:r>
              <a:rPr lang="es-PY" sz="3000" dirty="0">
                <a:solidFill>
                  <a:schemeClr val="bg1"/>
                </a:solidFill>
                <a:latin typeface="Impact" panose="020B0806030902050204" pitchFamily="34" charset="0"/>
              </a:rPr>
              <a:t>Número de barras.</a:t>
            </a:r>
          </a:p>
          <a:p>
            <a:pPr lvl="0">
              <a:lnSpc>
                <a:spcPct val="150000"/>
              </a:lnSpc>
            </a:pPr>
            <a:r>
              <a:rPr lang="es-PY" sz="3000" dirty="0">
                <a:solidFill>
                  <a:schemeClr val="bg1"/>
                </a:solidFill>
                <a:latin typeface="Impact" panose="020B0806030902050204" pitchFamily="34" charset="0"/>
              </a:rPr>
              <a:t>Frecuencia nominal.</a:t>
            </a:r>
          </a:p>
          <a:p>
            <a:pPr lvl="0">
              <a:lnSpc>
                <a:spcPct val="150000"/>
              </a:lnSpc>
            </a:pPr>
            <a:r>
              <a:rPr lang="es-PY" sz="3000" dirty="0">
                <a:solidFill>
                  <a:schemeClr val="bg1"/>
                </a:solidFill>
                <a:latin typeface="Impact" panose="020B0806030902050204" pitchFamily="34" charset="0"/>
              </a:rPr>
              <a:t>Niveles de aislación</a:t>
            </a:r>
          </a:p>
          <a:p>
            <a:pPr lvl="0">
              <a:lnSpc>
                <a:spcPct val="150000"/>
              </a:lnSpc>
            </a:pPr>
            <a:r>
              <a:rPr lang="es-PY" sz="3000" dirty="0">
                <a:solidFill>
                  <a:schemeClr val="bg1"/>
                </a:solidFill>
                <a:latin typeface="Impact" panose="020B0806030902050204" pitchFamily="34" charset="0"/>
              </a:rPr>
              <a:t>Corrientes nominales de las barras principales y de las derivaciones.</a:t>
            </a:r>
          </a:p>
        </p:txBody>
      </p:sp>
    </p:spTree>
    <p:extLst>
      <p:ext uri="{BB962C8B-B14F-4D97-AF65-F5344CB8AC3E}">
        <p14:creationId xmlns:p14="http://schemas.microsoft.com/office/powerpoint/2010/main" val="1652546520"/>
      </p:ext>
    </p:extLst>
  </p:cSld>
  <p:clrMapOvr>
    <a:masterClrMapping/>
  </p:clrMapOvr>
  <p:transition spd="slow">
    <p:push dir="u"/>
  </p:transition>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24340" y="-19050"/>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2264340" y="841518"/>
            <a:ext cx="7573927"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DIMENSIONAMIENTO</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8107" y="648989"/>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sp>
        <p:nvSpPr>
          <p:cNvPr id="14" name="CuadroTexto 13">
            <a:extLst>
              <a:ext uri="{FF2B5EF4-FFF2-40B4-BE49-F238E27FC236}">
                <a16:creationId xmlns:a16="http://schemas.microsoft.com/office/drawing/2014/main" id="{401DC061-049D-4E82-B398-03B7B9503B29}"/>
              </a:ext>
            </a:extLst>
          </p:cNvPr>
          <p:cNvSpPr txBox="1"/>
          <p:nvPr/>
        </p:nvSpPr>
        <p:spPr>
          <a:xfrm>
            <a:off x="431007" y="1323154"/>
            <a:ext cx="12251091" cy="5539017"/>
          </a:xfrm>
          <a:prstGeom prst="rect">
            <a:avLst/>
          </a:prstGeom>
          <a:noFill/>
        </p:spPr>
        <p:txBody>
          <a:bodyPr wrap="square">
            <a:spAutoFit/>
          </a:bodyPr>
          <a:lstStyle/>
          <a:p>
            <a:pPr lvl="0">
              <a:lnSpc>
                <a:spcPct val="150000"/>
              </a:lnSpc>
            </a:pPr>
            <a:r>
              <a:rPr lang="es-PY" sz="3000" dirty="0">
                <a:solidFill>
                  <a:schemeClr val="bg1"/>
                </a:solidFill>
                <a:latin typeface="Impact" panose="020B0806030902050204" pitchFamily="34" charset="0"/>
              </a:rPr>
              <a:t>Corrientes de cortocircuito.</a:t>
            </a:r>
          </a:p>
          <a:p>
            <a:pPr lvl="0">
              <a:lnSpc>
                <a:spcPct val="150000"/>
              </a:lnSpc>
            </a:pPr>
            <a:r>
              <a:rPr lang="es-PY" sz="3000" dirty="0">
                <a:solidFill>
                  <a:schemeClr val="bg1"/>
                </a:solidFill>
                <a:latin typeface="Impact" panose="020B0806030902050204" pitchFamily="34" charset="0"/>
              </a:rPr>
              <a:t>Valores nominales de cada uno de los componentes.</a:t>
            </a:r>
          </a:p>
          <a:p>
            <a:pPr lvl="0">
              <a:lnSpc>
                <a:spcPct val="150000"/>
              </a:lnSpc>
            </a:pPr>
            <a:r>
              <a:rPr lang="es-PY" sz="3000" dirty="0">
                <a:solidFill>
                  <a:schemeClr val="bg1"/>
                </a:solidFill>
                <a:latin typeface="Impact" panose="020B0806030902050204" pitchFamily="34" charset="0"/>
              </a:rPr>
              <a:t>Detalles de conexiones de alta tensión</a:t>
            </a:r>
          </a:p>
          <a:p>
            <a:pPr lvl="0">
              <a:lnSpc>
                <a:spcPct val="150000"/>
              </a:lnSpc>
            </a:pPr>
            <a:r>
              <a:rPr lang="es-PY" sz="3000" dirty="0">
                <a:solidFill>
                  <a:schemeClr val="bg1"/>
                </a:solidFill>
                <a:latin typeface="Impact" panose="020B0806030902050204" pitchFamily="34" charset="0"/>
              </a:rPr>
              <a:t>Detalles especiales de enclavamientos.</a:t>
            </a:r>
          </a:p>
          <a:p>
            <a:pPr lvl="0">
              <a:lnSpc>
                <a:spcPct val="150000"/>
              </a:lnSpc>
            </a:pPr>
            <a:r>
              <a:rPr lang="es-PY" sz="3000" dirty="0">
                <a:solidFill>
                  <a:schemeClr val="bg1"/>
                </a:solidFill>
                <a:latin typeface="Impact" panose="020B0806030902050204" pitchFamily="34" charset="0"/>
              </a:rPr>
              <a:t>Tensiones de servicios auxiliares.</a:t>
            </a:r>
          </a:p>
          <a:p>
            <a:pPr lvl="0">
              <a:lnSpc>
                <a:spcPct val="150000"/>
              </a:lnSpc>
            </a:pPr>
            <a:r>
              <a:rPr lang="es-PY" sz="3000" dirty="0">
                <a:solidFill>
                  <a:schemeClr val="bg1"/>
                </a:solidFill>
                <a:latin typeface="Impact" panose="020B0806030902050204" pitchFamily="34" charset="0"/>
              </a:rPr>
              <a:t>Ensayos a que serán sometidas las GIS.</a:t>
            </a:r>
          </a:p>
          <a:p>
            <a:pPr lvl="0">
              <a:lnSpc>
                <a:spcPct val="150000"/>
              </a:lnSpc>
            </a:pPr>
            <a:r>
              <a:rPr lang="es-PY" sz="3000" dirty="0">
                <a:solidFill>
                  <a:schemeClr val="bg1"/>
                </a:solidFill>
                <a:latin typeface="Impact" panose="020B0806030902050204" pitchFamily="34" charset="0"/>
              </a:rPr>
              <a:t>Lista de repuestos.</a:t>
            </a:r>
          </a:p>
          <a:p>
            <a:pPr lvl="0">
              <a:lnSpc>
                <a:spcPct val="150000"/>
              </a:lnSpc>
              <a:spcAft>
                <a:spcPts val="600"/>
              </a:spcAft>
            </a:pPr>
            <a:r>
              <a:rPr lang="es-PY" sz="3000" dirty="0">
                <a:solidFill>
                  <a:schemeClr val="bg1"/>
                </a:solidFill>
                <a:latin typeface="Impact" panose="020B0806030902050204" pitchFamily="34" charset="0"/>
              </a:rPr>
              <a:t>Otras</a:t>
            </a:r>
          </a:p>
        </p:txBody>
      </p:sp>
    </p:spTree>
    <p:extLst>
      <p:ext uri="{BB962C8B-B14F-4D97-AF65-F5344CB8AC3E}">
        <p14:creationId xmlns:p14="http://schemas.microsoft.com/office/powerpoint/2010/main" val="1618404589"/>
      </p:ext>
    </p:extLst>
  </p:cSld>
  <p:clrMapOvr>
    <a:masterClrMapping/>
  </p:clrMapOvr>
  <p:transition spd="slow">
    <p:push dir="u"/>
  </p:transition>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24340" y="-19050"/>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2264340" y="841518"/>
            <a:ext cx="7573927"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DIMENSIONAMIENTO</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8107" y="648989"/>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sp>
        <p:nvSpPr>
          <p:cNvPr id="13" name="CuadroTexto 12">
            <a:extLst>
              <a:ext uri="{FF2B5EF4-FFF2-40B4-BE49-F238E27FC236}">
                <a16:creationId xmlns:a16="http://schemas.microsoft.com/office/drawing/2014/main" id="{75E008F1-36F6-411E-B5C2-0A82105F0128}"/>
              </a:ext>
            </a:extLst>
          </p:cNvPr>
          <p:cNvSpPr txBox="1"/>
          <p:nvPr/>
        </p:nvSpPr>
        <p:spPr>
          <a:xfrm>
            <a:off x="88107" y="1420950"/>
            <a:ext cx="11134950" cy="7385676"/>
          </a:xfrm>
          <a:prstGeom prst="rect">
            <a:avLst/>
          </a:prstGeom>
          <a:noFill/>
        </p:spPr>
        <p:txBody>
          <a:bodyPr wrap="square">
            <a:spAutoFit/>
          </a:bodyPr>
          <a:lstStyle/>
          <a:p>
            <a:r>
              <a:rPr lang="es-ES" sz="3000" dirty="0">
                <a:solidFill>
                  <a:srgbClr val="FF6600"/>
                </a:solidFill>
                <a:latin typeface="Impact" panose="020B0806030902050204" pitchFamily="34" charset="0"/>
              </a:rPr>
              <a:t>Ensayos</a:t>
            </a:r>
          </a:p>
          <a:p>
            <a:pPr>
              <a:lnSpc>
                <a:spcPct val="150000"/>
              </a:lnSpc>
            </a:pPr>
            <a:r>
              <a:rPr lang="es-ES" sz="3000" dirty="0">
                <a:solidFill>
                  <a:schemeClr val="bg1"/>
                </a:solidFill>
                <a:latin typeface="Impact" panose="020B0806030902050204" pitchFamily="34" charset="0"/>
              </a:rPr>
              <a:t>Ensayo de tensión de impulso atmosférico.</a:t>
            </a:r>
          </a:p>
          <a:p>
            <a:pPr>
              <a:lnSpc>
                <a:spcPct val="150000"/>
              </a:lnSpc>
            </a:pPr>
            <a:r>
              <a:rPr lang="es-ES" sz="3000" dirty="0">
                <a:solidFill>
                  <a:schemeClr val="bg1"/>
                </a:solidFill>
                <a:latin typeface="Impact" panose="020B0806030902050204" pitchFamily="34" charset="0"/>
              </a:rPr>
              <a:t>Ensayo de tensión de impulso de maniobra.</a:t>
            </a:r>
          </a:p>
          <a:p>
            <a:pPr>
              <a:lnSpc>
                <a:spcPct val="150000"/>
              </a:lnSpc>
            </a:pPr>
            <a:r>
              <a:rPr lang="es-ES" sz="3000" dirty="0">
                <a:solidFill>
                  <a:schemeClr val="bg1"/>
                </a:solidFill>
                <a:latin typeface="Impact" panose="020B0806030902050204" pitchFamily="34" charset="0"/>
              </a:rPr>
              <a:t>Ensayo de tensión a frecuencia industrial.</a:t>
            </a:r>
          </a:p>
          <a:p>
            <a:pPr>
              <a:lnSpc>
                <a:spcPct val="150000"/>
              </a:lnSpc>
            </a:pPr>
            <a:r>
              <a:rPr lang="es-ES" sz="3000" dirty="0">
                <a:solidFill>
                  <a:schemeClr val="bg1"/>
                </a:solidFill>
                <a:latin typeface="Impact" panose="020B0806030902050204" pitchFamily="34" charset="0"/>
              </a:rPr>
              <a:t>Ensayo de descargas parciales.</a:t>
            </a:r>
          </a:p>
          <a:p>
            <a:pPr>
              <a:lnSpc>
                <a:spcPct val="150000"/>
              </a:lnSpc>
            </a:pPr>
            <a:r>
              <a:rPr lang="es-ES" sz="3000" dirty="0">
                <a:solidFill>
                  <a:schemeClr val="bg1"/>
                </a:solidFill>
                <a:latin typeface="Impact" panose="020B0806030902050204" pitchFamily="34" charset="0"/>
              </a:rPr>
              <a:t>Ensayo de arco interno.</a:t>
            </a:r>
          </a:p>
          <a:p>
            <a:pPr>
              <a:lnSpc>
                <a:spcPct val="150000"/>
              </a:lnSpc>
            </a:pPr>
            <a:r>
              <a:rPr lang="es-ES" sz="3000" dirty="0">
                <a:solidFill>
                  <a:schemeClr val="bg1"/>
                </a:solidFill>
                <a:latin typeface="Impact" panose="020B0806030902050204" pitchFamily="34" charset="0"/>
              </a:rPr>
              <a:t>Ensayo de los circuitos principales y de tierra a las corrientes de cortocircuito.</a:t>
            </a:r>
          </a:p>
          <a:p>
            <a:pPr>
              <a:lnSpc>
                <a:spcPct val="150000"/>
              </a:lnSpc>
            </a:pPr>
            <a:endParaRPr lang="es-ES" sz="3000" dirty="0">
              <a:solidFill>
                <a:schemeClr val="bg1"/>
              </a:solidFill>
              <a:latin typeface="Impact" panose="020B0806030902050204" pitchFamily="34" charset="0"/>
            </a:endParaRPr>
          </a:p>
          <a:p>
            <a:pPr>
              <a:lnSpc>
                <a:spcPct val="150000"/>
              </a:lnSpc>
            </a:pPr>
            <a:endParaRPr lang="es-ES" sz="3000" dirty="0">
              <a:solidFill>
                <a:schemeClr val="bg1"/>
              </a:solidFill>
              <a:latin typeface="Impact" panose="020B0806030902050204" pitchFamily="34" charset="0"/>
            </a:endParaRPr>
          </a:p>
          <a:p>
            <a:pPr>
              <a:lnSpc>
                <a:spcPct val="150000"/>
              </a:lnSpc>
            </a:pPr>
            <a:endParaRPr lang="es-ES" sz="3000" dirty="0">
              <a:solidFill>
                <a:schemeClr val="bg1"/>
              </a:solidFill>
              <a:latin typeface="Impact" panose="020B0806030902050204" pitchFamily="34" charset="0"/>
            </a:endParaRPr>
          </a:p>
        </p:txBody>
      </p:sp>
    </p:spTree>
    <p:extLst>
      <p:ext uri="{BB962C8B-B14F-4D97-AF65-F5344CB8AC3E}">
        <p14:creationId xmlns:p14="http://schemas.microsoft.com/office/powerpoint/2010/main" val="1507167216"/>
      </p:ext>
    </p:extLst>
  </p:cSld>
  <p:clrMapOvr>
    <a:masterClrMapping/>
  </p:clrMapOvr>
  <p:transition spd="slow">
    <p:push dir="u"/>
  </p:transition>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24340" y="-19050"/>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2264340" y="841518"/>
            <a:ext cx="7573927"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DIMENSIONAMIENTO</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8107" y="648989"/>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sp>
        <p:nvSpPr>
          <p:cNvPr id="13" name="CuadroTexto 12">
            <a:extLst>
              <a:ext uri="{FF2B5EF4-FFF2-40B4-BE49-F238E27FC236}">
                <a16:creationId xmlns:a16="http://schemas.microsoft.com/office/drawing/2014/main" id="{75E008F1-36F6-411E-B5C2-0A82105F0128}"/>
              </a:ext>
            </a:extLst>
          </p:cNvPr>
          <p:cNvSpPr txBox="1"/>
          <p:nvPr/>
        </p:nvSpPr>
        <p:spPr>
          <a:xfrm>
            <a:off x="88107" y="1334790"/>
            <a:ext cx="11134950" cy="7616509"/>
          </a:xfrm>
          <a:prstGeom prst="rect">
            <a:avLst/>
          </a:prstGeom>
          <a:noFill/>
        </p:spPr>
        <p:txBody>
          <a:bodyPr wrap="square">
            <a:spAutoFit/>
          </a:bodyPr>
          <a:lstStyle/>
          <a:p>
            <a:pPr>
              <a:lnSpc>
                <a:spcPct val="150000"/>
              </a:lnSpc>
            </a:pPr>
            <a:r>
              <a:rPr lang="es-ES" sz="3000" dirty="0">
                <a:solidFill>
                  <a:schemeClr val="bg1"/>
                </a:solidFill>
                <a:latin typeface="Impact" panose="020B0806030902050204" pitchFamily="34" charset="0"/>
              </a:rPr>
              <a:t>Ensayo de tensión de radio interferencia.</a:t>
            </a:r>
          </a:p>
          <a:p>
            <a:pPr>
              <a:lnSpc>
                <a:spcPct val="150000"/>
              </a:lnSpc>
            </a:pPr>
            <a:r>
              <a:rPr lang="es-ES" sz="3000" dirty="0">
                <a:solidFill>
                  <a:schemeClr val="bg1"/>
                </a:solidFill>
                <a:latin typeface="Impact" panose="020B0806030902050204" pitchFamily="34" charset="0"/>
              </a:rPr>
              <a:t>Ensayo de calentamiento.</a:t>
            </a:r>
          </a:p>
          <a:p>
            <a:pPr>
              <a:lnSpc>
                <a:spcPct val="150000"/>
              </a:lnSpc>
            </a:pPr>
            <a:r>
              <a:rPr lang="es-ES" sz="3000" dirty="0">
                <a:solidFill>
                  <a:schemeClr val="bg1"/>
                </a:solidFill>
                <a:latin typeface="Impact" panose="020B0806030902050204" pitchFamily="34" charset="0"/>
              </a:rPr>
              <a:t>Ensayo dieléctrico de los circuitos auxiliares.</a:t>
            </a:r>
          </a:p>
          <a:p>
            <a:pPr>
              <a:lnSpc>
                <a:spcPct val="150000"/>
              </a:lnSpc>
            </a:pPr>
            <a:r>
              <a:rPr lang="es-ES" sz="3000" dirty="0">
                <a:solidFill>
                  <a:schemeClr val="bg1"/>
                </a:solidFill>
                <a:latin typeface="Impact" panose="020B0806030902050204" pitchFamily="34" charset="0"/>
              </a:rPr>
              <a:t>Ensayo de prueba del encapsulado. Sobrepresión del gas SF 6.</a:t>
            </a:r>
          </a:p>
          <a:p>
            <a:pPr>
              <a:lnSpc>
                <a:spcPct val="150000"/>
              </a:lnSpc>
            </a:pPr>
            <a:r>
              <a:rPr lang="es-ES" sz="3000" dirty="0">
                <a:solidFill>
                  <a:schemeClr val="bg1"/>
                </a:solidFill>
                <a:latin typeface="Impact" panose="020B0806030902050204" pitchFamily="34" charset="0"/>
              </a:rPr>
              <a:t>Ensayo de fugas de gas SF 6.</a:t>
            </a:r>
          </a:p>
          <a:p>
            <a:pPr>
              <a:lnSpc>
                <a:spcPct val="150000"/>
              </a:lnSpc>
            </a:pPr>
            <a:r>
              <a:rPr lang="es-ES" sz="3000" dirty="0">
                <a:solidFill>
                  <a:schemeClr val="bg1"/>
                </a:solidFill>
                <a:latin typeface="Impact" panose="020B0806030902050204" pitchFamily="34" charset="0"/>
              </a:rPr>
              <a:t>Ensayo de desgaste mecánico.</a:t>
            </a:r>
          </a:p>
          <a:p>
            <a:pPr>
              <a:lnSpc>
                <a:spcPct val="150000"/>
              </a:lnSpc>
            </a:pPr>
            <a:r>
              <a:rPr lang="es-ES" sz="3000" dirty="0">
                <a:solidFill>
                  <a:schemeClr val="bg1"/>
                </a:solidFill>
                <a:latin typeface="Impact" panose="020B0806030902050204" pitchFamily="34" charset="0"/>
              </a:rPr>
              <a:t>Ensayo de verificación de resistencia del circuito principal.</a:t>
            </a:r>
          </a:p>
          <a:p>
            <a:pPr>
              <a:lnSpc>
                <a:spcPct val="150000"/>
              </a:lnSpc>
            </a:pPr>
            <a:r>
              <a:rPr lang="es-ES" sz="3000" dirty="0">
                <a:solidFill>
                  <a:schemeClr val="bg1"/>
                </a:solidFill>
                <a:latin typeface="Impact" panose="020B0806030902050204" pitchFamily="34" charset="0"/>
              </a:rPr>
              <a:t>Ensayos sobre componentes</a:t>
            </a:r>
          </a:p>
          <a:p>
            <a:pPr>
              <a:lnSpc>
                <a:spcPct val="150000"/>
              </a:lnSpc>
            </a:pPr>
            <a:endParaRPr lang="es-ES" sz="3000" dirty="0">
              <a:solidFill>
                <a:schemeClr val="bg1"/>
              </a:solidFill>
              <a:latin typeface="Impact" panose="020B0806030902050204" pitchFamily="34" charset="0"/>
            </a:endParaRPr>
          </a:p>
          <a:p>
            <a:pPr>
              <a:lnSpc>
                <a:spcPct val="150000"/>
              </a:lnSpc>
            </a:pPr>
            <a:endParaRPr lang="es-ES" sz="3000" dirty="0">
              <a:solidFill>
                <a:schemeClr val="bg1"/>
              </a:solidFill>
              <a:latin typeface="Impact" panose="020B0806030902050204" pitchFamily="34" charset="0"/>
            </a:endParaRPr>
          </a:p>
          <a:p>
            <a:pPr>
              <a:lnSpc>
                <a:spcPct val="150000"/>
              </a:lnSpc>
            </a:pPr>
            <a:endParaRPr lang="es-ES" sz="3000" dirty="0">
              <a:solidFill>
                <a:schemeClr val="bg1"/>
              </a:solidFill>
              <a:latin typeface="Impact" panose="020B0806030902050204" pitchFamily="34" charset="0"/>
            </a:endParaRPr>
          </a:p>
        </p:txBody>
      </p:sp>
    </p:spTree>
    <p:extLst>
      <p:ext uri="{BB962C8B-B14F-4D97-AF65-F5344CB8AC3E}">
        <p14:creationId xmlns:p14="http://schemas.microsoft.com/office/powerpoint/2010/main" val="1275868296"/>
      </p:ext>
    </p:extLst>
  </p:cSld>
  <p:clrMapOvr>
    <a:masterClrMapping/>
  </p:clrMapOvr>
  <p:transition spd="slow">
    <p:push dir="u"/>
  </p:transition>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24340" y="-19050"/>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2264340" y="841518"/>
            <a:ext cx="7573927"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DIMENSIONAMIENTO</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8107" y="648989"/>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sp>
        <p:nvSpPr>
          <p:cNvPr id="13" name="CuadroTexto 12">
            <a:extLst>
              <a:ext uri="{FF2B5EF4-FFF2-40B4-BE49-F238E27FC236}">
                <a16:creationId xmlns:a16="http://schemas.microsoft.com/office/drawing/2014/main" id="{75E008F1-36F6-411E-B5C2-0A82105F0128}"/>
              </a:ext>
            </a:extLst>
          </p:cNvPr>
          <p:cNvSpPr txBox="1"/>
          <p:nvPr/>
        </p:nvSpPr>
        <p:spPr>
          <a:xfrm>
            <a:off x="89355" y="1602648"/>
            <a:ext cx="11134950" cy="5539017"/>
          </a:xfrm>
          <a:prstGeom prst="rect">
            <a:avLst/>
          </a:prstGeom>
          <a:noFill/>
        </p:spPr>
        <p:txBody>
          <a:bodyPr wrap="square">
            <a:spAutoFit/>
          </a:bodyPr>
          <a:lstStyle/>
          <a:p>
            <a:pPr>
              <a:lnSpc>
                <a:spcPct val="150000"/>
              </a:lnSpc>
            </a:pPr>
            <a:r>
              <a:rPr lang="es-ES" sz="3000" dirty="0">
                <a:solidFill>
                  <a:schemeClr val="bg1"/>
                </a:solidFill>
                <a:latin typeface="Impact" panose="020B0806030902050204" pitchFamily="34" charset="0"/>
              </a:rPr>
              <a:t>Ensayo de tensión a frecuencia industrial.</a:t>
            </a:r>
          </a:p>
          <a:p>
            <a:pPr>
              <a:lnSpc>
                <a:spcPct val="150000"/>
              </a:lnSpc>
            </a:pPr>
            <a:r>
              <a:rPr lang="es-ES" sz="3000" dirty="0">
                <a:solidFill>
                  <a:schemeClr val="bg1"/>
                </a:solidFill>
                <a:latin typeface="Impact" panose="020B0806030902050204" pitchFamily="34" charset="0"/>
              </a:rPr>
              <a:t>Medición de la resistencia del circuito principal.</a:t>
            </a:r>
          </a:p>
          <a:p>
            <a:pPr>
              <a:lnSpc>
                <a:spcPct val="150000"/>
              </a:lnSpc>
            </a:pPr>
            <a:r>
              <a:rPr lang="es-ES" sz="3000" dirty="0">
                <a:solidFill>
                  <a:schemeClr val="bg1"/>
                </a:solidFill>
                <a:latin typeface="Impact" panose="020B0806030902050204" pitchFamily="34" charset="0"/>
              </a:rPr>
              <a:t>Ensayo de tensión de circuitos auxiliares.</a:t>
            </a:r>
          </a:p>
          <a:p>
            <a:pPr>
              <a:lnSpc>
                <a:spcPct val="150000"/>
              </a:lnSpc>
            </a:pPr>
            <a:r>
              <a:rPr lang="es-ES" sz="3000" dirty="0">
                <a:solidFill>
                  <a:schemeClr val="bg1"/>
                </a:solidFill>
                <a:latin typeface="Impact" panose="020B0806030902050204" pitchFamily="34" charset="0"/>
              </a:rPr>
              <a:t>Ensayos de funcionamiento mecánico.</a:t>
            </a:r>
          </a:p>
          <a:p>
            <a:pPr>
              <a:lnSpc>
                <a:spcPct val="150000"/>
              </a:lnSpc>
            </a:pPr>
            <a:r>
              <a:rPr lang="es-ES" sz="3000" dirty="0">
                <a:solidFill>
                  <a:schemeClr val="bg1"/>
                </a:solidFill>
                <a:latin typeface="Impact" panose="020B0806030902050204" pitchFamily="34" charset="0"/>
              </a:rPr>
              <a:t>Ensayos de detección de fugas de gas SF 6.</a:t>
            </a:r>
          </a:p>
          <a:p>
            <a:pPr>
              <a:lnSpc>
                <a:spcPct val="150000"/>
              </a:lnSpc>
            </a:pPr>
            <a:r>
              <a:rPr lang="es-ES" sz="3000" dirty="0">
                <a:solidFill>
                  <a:schemeClr val="bg1"/>
                </a:solidFill>
                <a:latin typeface="Impact" panose="020B0806030902050204" pitchFamily="34" charset="0"/>
              </a:rPr>
              <a:t>Ensayo de dispositivos auxiliares varios.</a:t>
            </a:r>
          </a:p>
          <a:p>
            <a:pPr>
              <a:lnSpc>
                <a:spcPct val="150000"/>
              </a:lnSpc>
            </a:pPr>
            <a:r>
              <a:rPr lang="es-ES" sz="3000" dirty="0">
                <a:solidFill>
                  <a:schemeClr val="bg1"/>
                </a:solidFill>
                <a:latin typeface="Impact" panose="020B0806030902050204" pitchFamily="34" charset="0"/>
              </a:rPr>
              <a:t>Control del cableado de baja tensión.</a:t>
            </a:r>
          </a:p>
          <a:p>
            <a:pPr>
              <a:lnSpc>
                <a:spcPct val="150000"/>
              </a:lnSpc>
            </a:pPr>
            <a:endParaRPr lang="es-ES" sz="3000" dirty="0">
              <a:solidFill>
                <a:schemeClr val="bg1"/>
              </a:solidFill>
              <a:latin typeface="Impact" panose="020B0806030902050204" pitchFamily="34" charset="0"/>
            </a:endParaRPr>
          </a:p>
        </p:txBody>
      </p:sp>
    </p:spTree>
    <p:extLst>
      <p:ext uri="{BB962C8B-B14F-4D97-AF65-F5344CB8AC3E}">
        <p14:creationId xmlns:p14="http://schemas.microsoft.com/office/powerpoint/2010/main" val="2182243551"/>
      </p:ext>
    </p:extLst>
  </p:cSld>
  <p:clrMapOvr>
    <a:masterClrMapping/>
  </p:clrMapOvr>
  <p:transition spd="slow">
    <p:push dir="u"/>
  </p:transition>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24340" y="-19050"/>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2264340" y="841518"/>
            <a:ext cx="7573927"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DIMENSIONAMIENTO</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8107" y="648989"/>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sp>
        <p:nvSpPr>
          <p:cNvPr id="13" name="CuadroTexto 12">
            <a:extLst>
              <a:ext uri="{FF2B5EF4-FFF2-40B4-BE49-F238E27FC236}">
                <a16:creationId xmlns:a16="http://schemas.microsoft.com/office/drawing/2014/main" id="{75E008F1-36F6-411E-B5C2-0A82105F0128}"/>
              </a:ext>
            </a:extLst>
          </p:cNvPr>
          <p:cNvSpPr txBox="1"/>
          <p:nvPr/>
        </p:nvSpPr>
        <p:spPr>
          <a:xfrm>
            <a:off x="89355" y="1602648"/>
            <a:ext cx="11134950" cy="5539017"/>
          </a:xfrm>
          <a:prstGeom prst="rect">
            <a:avLst/>
          </a:prstGeom>
          <a:noFill/>
        </p:spPr>
        <p:txBody>
          <a:bodyPr wrap="square">
            <a:spAutoFit/>
          </a:bodyPr>
          <a:lstStyle/>
          <a:p>
            <a:pPr>
              <a:lnSpc>
                <a:spcPct val="150000"/>
              </a:lnSpc>
            </a:pPr>
            <a:r>
              <a:rPr lang="es-ES" sz="3000" dirty="0">
                <a:solidFill>
                  <a:schemeClr val="bg1"/>
                </a:solidFill>
                <a:latin typeface="Impact" panose="020B0806030902050204" pitchFamily="34" charset="0"/>
              </a:rPr>
              <a:t>Ensayo de hermeticidad de módulo y GIS completo.</a:t>
            </a:r>
          </a:p>
          <a:p>
            <a:pPr>
              <a:lnSpc>
                <a:spcPct val="150000"/>
              </a:lnSpc>
            </a:pPr>
            <a:r>
              <a:rPr lang="es-ES" sz="3000" dirty="0">
                <a:solidFill>
                  <a:schemeClr val="bg1"/>
                </a:solidFill>
                <a:latin typeface="Impact" panose="020B0806030902050204" pitchFamily="34" charset="0"/>
              </a:rPr>
              <a:t>Ensayo de pintura y galvanizado.</a:t>
            </a:r>
          </a:p>
          <a:p>
            <a:pPr>
              <a:lnSpc>
                <a:spcPct val="150000"/>
              </a:lnSpc>
            </a:pPr>
            <a:r>
              <a:rPr lang="es-ES" sz="3000" dirty="0">
                <a:solidFill>
                  <a:schemeClr val="bg1"/>
                </a:solidFill>
                <a:latin typeface="Impact" panose="020B0806030902050204" pitchFamily="34" charset="0"/>
              </a:rPr>
              <a:t>Ensayos sobre componentes: interruptores, seccionadores, transformadores de medición, descargadores de sobretensiones, terminales, de acuerdo con las Normas respectivas.</a:t>
            </a:r>
          </a:p>
          <a:p>
            <a:pPr>
              <a:lnSpc>
                <a:spcPct val="150000"/>
              </a:lnSpc>
            </a:pPr>
            <a:r>
              <a:rPr lang="es-ES" sz="3000" dirty="0">
                <a:solidFill>
                  <a:schemeClr val="bg1"/>
                </a:solidFill>
                <a:latin typeface="Impact" panose="020B0806030902050204" pitchFamily="34" charset="0"/>
              </a:rPr>
              <a:t>Ensayo de tensión de circuitos principales.</a:t>
            </a:r>
          </a:p>
          <a:p>
            <a:pPr>
              <a:lnSpc>
                <a:spcPct val="150000"/>
              </a:lnSpc>
            </a:pPr>
            <a:r>
              <a:rPr lang="es-ES" sz="3000" dirty="0">
                <a:solidFill>
                  <a:schemeClr val="bg1"/>
                </a:solidFill>
                <a:latin typeface="Impact" panose="020B0806030902050204" pitchFamily="34" charset="0"/>
              </a:rPr>
              <a:t>Ensayo de la verificación de resistencia del circuito principal.</a:t>
            </a:r>
          </a:p>
          <a:p>
            <a:pPr>
              <a:lnSpc>
                <a:spcPct val="150000"/>
              </a:lnSpc>
            </a:pPr>
            <a:endParaRPr lang="es-ES" sz="3000" dirty="0">
              <a:solidFill>
                <a:schemeClr val="bg1"/>
              </a:solidFill>
              <a:latin typeface="Impact" panose="020B0806030902050204" pitchFamily="34" charset="0"/>
            </a:endParaRPr>
          </a:p>
        </p:txBody>
      </p:sp>
    </p:spTree>
    <p:extLst>
      <p:ext uri="{BB962C8B-B14F-4D97-AF65-F5344CB8AC3E}">
        <p14:creationId xmlns:p14="http://schemas.microsoft.com/office/powerpoint/2010/main" val="2918013617"/>
      </p:ext>
    </p:extLst>
  </p:cSld>
  <p:clrMapOvr>
    <a:masterClrMapping/>
  </p:clrMapOvr>
  <p:transition spd="slow">
    <p:push dir="u"/>
  </p:transition>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7" name="Triángulo rectángulo 26">
            <a:extLst>
              <a:ext uri="{FF2B5EF4-FFF2-40B4-BE49-F238E27FC236}">
                <a16:creationId xmlns:a16="http://schemas.microsoft.com/office/drawing/2014/main" id="{5D4E0593-0789-48C8-B058-C31F941CC6E1}"/>
              </a:ext>
            </a:extLst>
          </p:cNvPr>
          <p:cNvSpPr/>
          <p:nvPr/>
        </p:nvSpPr>
        <p:spPr>
          <a:xfrm>
            <a:off x="1" y="-47625"/>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28" name="Forma libre: forma 27">
            <a:extLst>
              <a:ext uri="{FF2B5EF4-FFF2-40B4-BE49-F238E27FC236}">
                <a16:creationId xmlns:a16="http://schemas.microsoft.com/office/drawing/2014/main" id="{DDE84CA4-6722-49E9-95AA-80D73C1E68DD}"/>
              </a:ext>
            </a:extLst>
          </p:cNvPr>
          <p:cNvSpPr/>
          <p:nvPr/>
        </p:nvSpPr>
        <p:spPr>
          <a:xfrm flipH="1">
            <a:off x="824340" y="-19050"/>
            <a:ext cx="10634662" cy="1440000"/>
          </a:xfrm>
          <a:custGeom>
            <a:avLst/>
            <a:gdLst>
              <a:gd name="connsiteX0" fmla="*/ 9329738 w 9329738"/>
              <a:gd name="connsiteY0" fmla="*/ 0 h 1440000"/>
              <a:gd name="connsiteX1" fmla="*/ 0 w 9329738"/>
              <a:gd name="connsiteY1" fmla="*/ 0 h 1440000"/>
              <a:gd name="connsiteX2" fmla="*/ 1440000 w 9329738"/>
              <a:gd name="connsiteY2" fmla="*/ 1440000 h 1440000"/>
              <a:gd name="connsiteX3" fmla="*/ 8046317 w 9329738"/>
              <a:gd name="connsiteY3" fmla="*/ 1440000 h 1440000"/>
              <a:gd name="connsiteX4" fmla="*/ 9329738 w 9329738"/>
              <a:gd name="connsiteY4" fmla="*/ 1 h 1440000"/>
              <a:gd name="connsiteX5" fmla="*/ 9329738 w 9329738"/>
              <a:gd name="connsiteY5"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9738" h="1440000">
                <a:moveTo>
                  <a:pt x="9329738" y="0"/>
                </a:moveTo>
                <a:lnTo>
                  <a:pt x="0" y="0"/>
                </a:lnTo>
                <a:lnTo>
                  <a:pt x="1440000" y="1440000"/>
                </a:lnTo>
                <a:lnTo>
                  <a:pt x="8046317" y="1440000"/>
                </a:lnTo>
                <a:lnTo>
                  <a:pt x="9329738" y="1"/>
                </a:lnTo>
                <a:lnTo>
                  <a:pt x="9329738" y="0"/>
                </a:lnTo>
                <a:close/>
              </a:path>
            </a:pathLst>
          </a:cu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23">
              <a:defRPr/>
            </a:pPr>
            <a:endParaRPr lang="es-PY" dirty="0">
              <a:solidFill>
                <a:prstClr val="white"/>
              </a:solidFill>
              <a:latin typeface="Calibri" panose="020F0502020204030204"/>
            </a:endParaRPr>
          </a:p>
        </p:txBody>
      </p:sp>
      <p:sp>
        <p:nvSpPr>
          <p:cNvPr id="29" name="Triángulo rectángulo 28">
            <a:extLst>
              <a:ext uri="{FF2B5EF4-FFF2-40B4-BE49-F238E27FC236}">
                <a16:creationId xmlns:a16="http://schemas.microsoft.com/office/drawing/2014/main" id="{2D4451C0-A8AF-49E2-88FA-7DD13A324F65}"/>
              </a:ext>
            </a:extLst>
          </p:cNvPr>
          <p:cNvSpPr/>
          <p:nvPr/>
        </p:nvSpPr>
        <p:spPr>
          <a:xfrm rot="5400000" flipH="1" flipV="1">
            <a:off x="10752000" y="-19050"/>
            <a:ext cx="1440000" cy="1440000"/>
          </a:xfrm>
          <a:prstGeom prst="rtTriangle">
            <a:avLst/>
          </a:prstGeom>
          <a:solidFill>
            <a:srgbClr val="5F8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es-PY">
              <a:solidFill>
                <a:prstClr val="white"/>
              </a:solidFill>
              <a:latin typeface="Calibri" panose="020F0502020204030204"/>
            </a:endParaRPr>
          </a:p>
        </p:txBody>
      </p:sp>
      <p:sp>
        <p:nvSpPr>
          <p:cNvPr id="17" name="CuadroTexto 16">
            <a:extLst>
              <a:ext uri="{FF2B5EF4-FFF2-40B4-BE49-F238E27FC236}">
                <a16:creationId xmlns:a16="http://schemas.microsoft.com/office/drawing/2014/main" id="{70A238D4-EA71-4F69-9630-2EA67CA01A5E}"/>
              </a:ext>
            </a:extLst>
          </p:cNvPr>
          <p:cNvSpPr txBox="1"/>
          <p:nvPr/>
        </p:nvSpPr>
        <p:spPr>
          <a:xfrm>
            <a:off x="4857749" y="75037"/>
            <a:ext cx="2476501" cy="830997"/>
          </a:xfrm>
          <a:prstGeom prst="rect">
            <a:avLst/>
          </a:prstGeom>
          <a:noFill/>
        </p:spPr>
        <p:txBody>
          <a:bodyPr wrap="square" rtlCol="0" anchor="ctr">
            <a:spAutoFit/>
          </a:bodyPr>
          <a:lstStyle/>
          <a:p>
            <a:pPr algn="ctr" defTabSz="914423">
              <a:defRPr/>
            </a:pPr>
            <a:r>
              <a:rPr lang="es-MX" sz="4800" dirty="0">
                <a:solidFill>
                  <a:srgbClr val="FF6600"/>
                </a:solidFill>
                <a:latin typeface="Impact" panose="020B0806030902050204" pitchFamily="34" charset="0"/>
              </a:rPr>
              <a:t>G</a:t>
            </a:r>
            <a:r>
              <a:rPr lang="es-PY" sz="4800" dirty="0">
                <a:solidFill>
                  <a:srgbClr val="FF6600"/>
                </a:solidFill>
                <a:latin typeface="Impact" panose="020B0806030902050204" pitchFamily="34" charset="0"/>
              </a:rPr>
              <a:t>IS</a:t>
            </a:r>
          </a:p>
        </p:txBody>
      </p:sp>
      <p:sp>
        <p:nvSpPr>
          <p:cNvPr id="18" name="CuadroTexto 17">
            <a:extLst>
              <a:ext uri="{FF2B5EF4-FFF2-40B4-BE49-F238E27FC236}">
                <a16:creationId xmlns:a16="http://schemas.microsoft.com/office/drawing/2014/main" id="{173B4FAE-0E76-4583-ABEA-5DA5DF0718EE}"/>
              </a:ext>
            </a:extLst>
          </p:cNvPr>
          <p:cNvSpPr txBox="1"/>
          <p:nvPr/>
        </p:nvSpPr>
        <p:spPr>
          <a:xfrm>
            <a:off x="2264340" y="841518"/>
            <a:ext cx="7573927" cy="584775"/>
          </a:xfrm>
          <a:prstGeom prst="rect">
            <a:avLst/>
          </a:prstGeom>
          <a:noFill/>
        </p:spPr>
        <p:txBody>
          <a:bodyPr wrap="square" rtlCol="0" anchor="ctr">
            <a:spAutoFit/>
          </a:bodyPr>
          <a:lstStyle/>
          <a:p>
            <a:pPr algn="ctr" defTabSz="914423">
              <a:defRPr/>
            </a:pPr>
            <a:r>
              <a:rPr lang="es-PY" sz="3200" dirty="0">
                <a:solidFill>
                  <a:prstClr val="black"/>
                </a:solidFill>
                <a:latin typeface="Lucida Calligraphy" panose="03010101010101010101" pitchFamily="66" charset="0"/>
              </a:rPr>
              <a:t>DIMENSIONAMIENTO</a:t>
            </a:r>
          </a:p>
        </p:txBody>
      </p:sp>
      <p:pic>
        <p:nvPicPr>
          <p:cNvPr id="70" name="Imagen 69">
            <a:extLst>
              <a:ext uri="{FF2B5EF4-FFF2-40B4-BE49-F238E27FC236}">
                <a16:creationId xmlns:a16="http://schemas.microsoft.com/office/drawing/2014/main" id="{AF44CF11-366C-4155-803E-C8EB0066D0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8107" y="648989"/>
            <a:ext cx="685801" cy="685801"/>
          </a:xfrm>
          <a:prstGeom prst="rect">
            <a:avLst/>
          </a:prstGeom>
        </p:spPr>
      </p:pic>
      <p:pic>
        <p:nvPicPr>
          <p:cNvPr id="30" name="Imagen 29">
            <a:extLst>
              <a:ext uri="{FF2B5EF4-FFF2-40B4-BE49-F238E27FC236}">
                <a16:creationId xmlns:a16="http://schemas.microsoft.com/office/drawing/2014/main" id="{6BDF4AF1-1D33-43AE-B1E0-9547EE27314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29987" y="690491"/>
            <a:ext cx="687600" cy="681514"/>
          </a:xfrm>
          <a:prstGeom prst="rect">
            <a:avLst/>
          </a:prstGeom>
        </p:spPr>
      </p:pic>
      <p:sp>
        <p:nvSpPr>
          <p:cNvPr id="13" name="CuadroTexto 12">
            <a:extLst>
              <a:ext uri="{FF2B5EF4-FFF2-40B4-BE49-F238E27FC236}">
                <a16:creationId xmlns:a16="http://schemas.microsoft.com/office/drawing/2014/main" id="{75E008F1-36F6-411E-B5C2-0A82105F0128}"/>
              </a:ext>
            </a:extLst>
          </p:cNvPr>
          <p:cNvSpPr txBox="1"/>
          <p:nvPr/>
        </p:nvSpPr>
        <p:spPr>
          <a:xfrm>
            <a:off x="89355" y="1602648"/>
            <a:ext cx="11134950" cy="3461525"/>
          </a:xfrm>
          <a:prstGeom prst="rect">
            <a:avLst/>
          </a:prstGeom>
          <a:noFill/>
        </p:spPr>
        <p:txBody>
          <a:bodyPr wrap="square">
            <a:spAutoFit/>
          </a:bodyPr>
          <a:lstStyle/>
          <a:p>
            <a:pPr>
              <a:lnSpc>
                <a:spcPct val="150000"/>
              </a:lnSpc>
            </a:pPr>
            <a:r>
              <a:rPr lang="es-ES" sz="3000" dirty="0">
                <a:solidFill>
                  <a:schemeClr val="bg1"/>
                </a:solidFill>
                <a:latin typeface="Impact" panose="020B0806030902050204" pitchFamily="34" charset="0"/>
              </a:rPr>
              <a:t>Ensayo de tensión de circuitos auxiliares.</a:t>
            </a:r>
          </a:p>
          <a:p>
            <a:pPr>
              <a:lnSpc>
                <a:spcPct val="150000"/>
              </a:lnSpc>
            </a:pPr>
            <a:r>
              <a:rPr lang="es-ES" sz="3000" dirty="0">
                <a:solidFill>
                  <a:schemeClr val="bg1"/>
                </a:solidFill>
                <a:latin typeface="Impact" panose="020B0806030902050204" pitchFamily="34" charset="0"/>
              </a:rPr>
              <a:t>Ensayo de detección de fuga de gas SF 6.</a:t>
            </a:r>
          </a:p>
          <a:p>
            <a:pPr>
              <a:lnSpc>
                <a:spcPct val="150000"/>
              </a:lnSpc>
            </a:pPr>
            <a:r>
              <a:rPr lang="es-ES" sz="3000" dirty="0">
                <a:solidFill>
                  <a:schemeClr val="bg1"/>
                </a:solidFill>
                <a:latin typeface="Impact" panose="020B0806030902050204" pitchFamily="34" charset="0"/>
              </a:rPr>
              <a:t>Ensayo de medición del contenido de humedad del gas SF 6.</a:t>
            </a:r>
          </a:p>
          <a:p>
            <a:pPr>
              <a:lnSpc>
                <a:spcPct val="150000"/>
              </a:lnSpc>
            </a:pPr>
            <a:r>
              <a:rPr lang="es-ES" sz="3000" dirty="0">
                <a:solidFill>
                  <a:schemeClr val="bg1"/>
                </a:solidFill>
                <a:latin typeface="Impact" panose="020B0806030902050204" pitchFamily="34" charset="0"/>
              </a:rPr>
              <a:t>Ensayo de verificación de no circulación de corrientes sobre cubiertas metálicas</a:t>
            </a:r>
          </a:p>
        </p:txBody>
      </p:sp>
    </p:spTree>
    <p:extLst>
      <p:ext uri="{BB962C8B-B14F-4D97-AF65-F5344CB8AC3E}">
        <p14:creationId xmlns:p14="http://schemas.microsoft.com/office/powerpoint/2010/main" val="1545317901"/>
      </p:ext>
    </p:extLst>
  </p:cSld>
  <p:clrMapOvr>
    <a:masterClrMapping/>
  </p:clrMapOvr>
  <p:transition spd="slow">
    <p:push dir="u"/>
  </p:transition>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2632547"/>
      </p:ext>
    </p:extLst>
  </p:cSld>
  <p:clrMapOvr>
    <a:masterClrMapping/>
  </p:clrMapOvr>
  <p:transition spd="slow">
    <p:push dir="u"/>
  </p:transition>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2095</TotalTime>
  <Words>2757</Words>
  <Application>Microsoft Office PowerPoint</Application>
  <PresentationFormat>Panorámica</PresentationFormat>
  <Paragraphs>537</Paragraphs>
  <Slides>73</Slides>
  <Notes>0</Notes>
  <HiddenSlides>0</HiddenSlides>
  <MMClips>0</MMClips>
  <ScaleCrop>false</ScaleCrop>
  <HeadingPairs>
    <vt:vector size="8" baseType="variant">
      <vt:variant>
        <vt:lpstr>Fuentes usadas</vt:lpstr>
      </vt:variant>
      <vt:variant>
        <vt:i4>10</vt:i4>
      </vt:variant>
      <vt:variant>
        <vt:lpstr>Tema</vt:lpstr>
      </vt:variant>
      <vt:variant>
        <vt:i4>1</vt:i4>
      </vt:variant>
      <vt:variant>
        <vt:lpstr>Servidores OLE incrustados</vt:lpstr>
      </vt:variant>
      <vt:variant>
        <vt:i4>1</vt:i4>
      </vt:variant>
      <vt:variant>
        <vt:lpstr>Títulos de diapositiva</vt:lpstr>
      </vt:variant>
      <vt:variant>
        <vt:i4>73</vt:i4>
      </vt:variant>
    </vt:vector>
  </HeadingPairs>
  <TitlesOfParts>
    <vt:vector size="85" baseType="lpstr">
      <vt:lpstr>Arial</vt:lpstr>
      <vt:lpstr>Calibri</vt:lpstr>
      <vt:lpstr>Calibri Light</vt:lpstr>
      <vt:lpstr>Courier New</vt:lpstr>
      <vt:lpstr>Fira Sans Extra Condensed Medium</vt:lpstr>
      <vt:lpstr>Impact</vt:lpstr>
      <vt:lpstr>Lucida Calligraphy</vt:lpstr>
      <vt:lpstr>Roboto</vt:lpstr>
      <vt:lpstr>Symbol</vt:lpstr>
      <vt:lpstr>Times New Roman</vt:lpstr>
      <vt:lpstr>Tema de Office</vt:lpstr>
      <vt:lpstr>Worksheet</vt:lpstr>
      <vt:lpstr>Presentación de PowerPoint</vt:lpstr>
      <vt:lpstr>SUBESTACIONES DE CC </vt:lpstr>
      <vt:lpstr>Funcionamiento</vt:lpstr>
      <vt:lpstr>Mantenimiento</vt:lpstr>
      <vt:lpstr>Seccionador a tierra</vt:lpstr>
      <vt:lpstr>Seccionador a tierra</vt:lpstr>
      <vt:lpstr>Interruptor</vt:lpstr>
      <vt:lpstr>Interruptor</vt:lpstr>
      <vt:lpstr>Interruptor</vt:lpstr>
      <vt:lpstr>Interruptores automáticos de estado sólido</vt:lpstr>
      <vt:lpstr>Interruptores automáticos híbridos</vt:lpstr>
      <vt:lpstr>Dimensionamiento</vt:lpstr>
      <vt:lpstr>Configuración de un centro de transformación</vt:lpstr>
      <vt:lpstr>Configuración de un centro de transformación</vt:lpstr>
      <vt:lpstr>Configuración de un centro de transformación</vt:lpstr>
      <vt:lpstr>Utilizaciones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Lucas Cartamán</dc:creator>
  <cp:lastModifiedBy>Lucas Cartamán</cp:lastModifiedBy>
  <cp:revision>104</cp:revision>
  <dcterms:created xsi:type="dcterms:W3CDTF">2022-09-07T13:31:08Z</dcterms:created>
  <dcterms:modified xsi:type="dcterms:W3CDTF">2022-10-29T18:26:35Z</dcterms:modified>
</cp:coreProperties>
</file>